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56" r:id="rId1"/>
    <p:sldMasterId id="2147483654" r:id="rId2"/>
    <p:sldMasterId id="2147483664" r:id="rId3"/>
    <p:sldMasterId id="2147483665" r:id="rId4"/>
    <p:sldMasterId id="2147483667" r:id="rId5"/>
    <p:sldMasterId id="2147483666" r:id="rId6"/>
    <p:sldMasterId id="2147483660" r:id="rId7"/>
    <p:sldMasterId id="2147483661" r:id="rId8"/>
    <p:sldMasterId id="2147483663" r:id="rId9"/>
    <p:sldMasterId id="2147483655" r:id="rId10"/>
  </p:sldMasterIdLst>
  <p:notesMasterIdLst>
    <p:notesMasterId r:id="rId25"/>
  </p:notesMasterIdLst>
  <p:handoutMasterIdLst>
    <p:handoutMasterId r:id="rId26"/>
  </p:handoutMasterIdLst>
  <p:sldIdLst>
    <p:sldId id="605" r:id="rId11"/>
    <p:sldId id="611" r:id="rId12"/>
    <p:sldId id="621" r:id="rId13"/>
    <p:sldId id="622" r:id="rId14"/>
    <p:sldId id="614" r:id="rId15"/>
    <p:sldId id="623" r:id="rId16"/>
    <p:sldId id="624" r:id="rId17"/>
    <p:sldId id="625" r:id="rId18"/>
    <p:sldId id="619" r:id="rId19"/>
    <p:sldId id="620" r:id="rId20"/>
    <p:sldId id="580" r:id="rId21"/>
    <p:sldId id="615" r:id="rId22"/>
    <p:sldId id="617" r:id="rId23"/>
    <p:sldId id="616" r:id="rId24"/>
  </p:sldIdLst>
  <p:sldSz cx="12192000" cy="6858000"/>
  <p:notesSz cx="6797675" cy="987425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Verdana" panose="020B0604030504040204" pitchFamily="34" charset="0"/>
      <p:regular r:id="rId31"/>
      <p:bold r:id="rId32"/>
      <p:italic r:id="rId33"/>
      <p:boldItalic r:id="rId34"/>
    </p:embeddedFont>
    <p:embeddedFont>
      <p:font typeface="Circe Bold" panose="020B0604020202020204" charset="0"/>
      <p:bold r:id="rId35"/>
    </p:embeddedFont>
    <p:embeddedFont>
      <p:font typeface="Franklin Gothic Medium Cond" panose="020B0606030402020204" pitchFamily="34" charset="0"/>
      <p:regular r:id="rId36"/>
    </p:embeddedFont>
    <p:embeddedFont>
      <p:font typeface="Circe Extra Bold" panose="020B0604020202020204" charset="0"/>
      <p:bold r:id="rId37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19" userDrawn="1">
          <p15:clr>
            <a:srgbClr val="A4A3A4"/>
          </p15:clr>
        </p15:guide>
        <p15:guide id="2" pos="76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99"/>
    <a:srgbClr val="19263C"/>
    <a:srgbClr val="008080"/>
    <a:srgbClr val="99FF66"/>
    <a:srgbClr val="00FF00"/>
    <a:srgbClr val="003300"/>
    <a:srgbClr val="00CC66"/>
    <a:srgbClr val="FFFF66"/>
    <a:srgbClr val="66FFFF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42" autoAdjust="0"/>
    <p:restoredTop sz="99312" autoAdjust="0"/>
  </p:normalViewPr>
  <p:slideViewPr>
    <p:cSldViewPr snapToGrid="0">
      <p:cViewPr varScale="1">
        <p:scale>
          <a:sx n="81" d="100"/>
          <a:sy n="81" d="100"/>
        </p:scale>
        <p:origin x="72" y="206"/>
      </p:cViewPr>
      <p:guideLst>
        <p:guide orient="horz" pos="4319"/>
        <p:guide pos="76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-2232" y="-102"/>
      </p:cViewPr>
      <p:guideLst>
        <p:guide orient="horz" pos="3110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33098133454429779"/>
          <c:y val="6.8014660221666925E-2"/>
          <c:w val="0.61791895132001884"/>
          <c:h val="0.7730675350525518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участников</c:v>
                </c:pt>
              </c:strCache>
            </c:strRef>
          </c:tx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</c:v>
                </c:pt>
                <c:pt idx="1">
                  <c:v>20</c:v>
                </c:pt>
                <c:pt idx="2">
                  <c:v>34</c:v>
                </c:pt>
                <c:pt idx="3">
                  <c:v>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65-4E3A-BCAA-EABDADC560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9114392"/>
        <c:axId val="345488464"/>
      </c:lineChart>
      <c:catAx>
        <c:axId val="389114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45488464"/>
        <c:crosses val="autoZero"/>
        <c:auto val="1"/>
        <c:lblAlgn val="ctr"/>
        <c:lblOffset val="100"/>
        <c:noMultiLvlLbl val="0"/>
      </c:catAx>
      <c:valAx>
        <c:axId val="3454884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891143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image" Target="../media/image13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4" Type="http://schemas.openxmlformats.org/officeDocument/2006/relationships/image" Target="../media/image1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image" Target="../media/image13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4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5831D1-4E31-4148-A020-CB0B45639D05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C88476-53A6-4E04-A3F9-9E7F71CDCA41}" type="pres">
      <dgm:prSet presAssocID="{455831D1-4E31-4148-A020-CB0B45639D0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</dgm:ptLst>
  <dgm:cxnLst>
    <dgm:cxn modelId="{A2C2FD10-4250-44EA-89AB-C7B39C3A9E4E}" type="presOf" srcId="{455831D1-4E31-4148-A020-CB0B45639D05}" destId="{B4C88476-53A6-4E04-A3F9-9E7F71CDCA41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586FCA-609F-418C-B583-215FD55C660A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D033AC4C-E326-4C34-8DD9-AA4D82D7698B}" type="pres">
      <dgm:prSet presAssocID="{DE586FCA-609F-418C-B583-215FD55C660A}" presName="linearFlow" presStyleCnt="0">
        <dgm:presLayoutVars>
          <dgm:dir/>
          <dgm:resizeHandles val="exact"/>
        </dgm:presLayoutVars>
      </dgm:prSet>
      <dgm:spPr/>
    </dgm:pt>
  </dgm:ptLst>
  <dgm:cxnLst>
    <dgm:cxn modelId="{F351EA46-650C-4024-A354-20CF52C7CDB8}" type="presOf" srcId="{DE586FCA-609F-418C-B583-215FD55C660A}" destId="{D033AC4C-E326-4C34-8DD9-AA4D82D7698B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D8C4CF-A46B-461C-9162-91A4BBAB3B8F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BFA3AE-957A-478E-985F-28886F3C3738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Большое количество дворов с минимальным благоустройством или морально и физически устаревшими </a:t>
          </a:r>
          <a:r>
            <a:rPr lang="ru-RU" dirty="0" err="1" smtClean="0">
              <a:solidFill>
                <a:srgbClr val="002060"/>
              </a:solidFill>
            </a:rPr>
            <a:t>МАФы</a:t>
          </a:r>
          <a:endParaRPr lang="ru-RU" dirty="0">
            <a:solidFill>
              <a:srgbClr val="002060"/>
            </a:solidFill>
          </a:endParaRPr>
        </a:p>
      </dgm:t>
    </dgm:pt>
    <dgm:pt modelId="{87297201-C163-4D0A-BC66-541AB8B54877}" type="parTrans" cxnId="{A51050BA-AF78-4866-AE45-940526ECC800}">
      <dgm:prSet/>
      <dgm:spPr/>
      <dgm:t>
        <a:bodyPr/>
        <a:lstStyle/>
        <a:p>
          <a:endParaRPr lang="ru-RU"/>
        </a:p>
      </dgm:t>
    </dgm:pt>
    <dgm:pt modelId="{5C5199D8-D55C-4222-A527-D9F23CF259B6}" type="sibTrans" cxnId="{A51050BA-AF78-4866-AE45-940526ECC800}">
      <dgm:prSet/>
      <dgm:spPr/>
      <dgm:t>
        <a:bodyPr/>
        <a:lstStyle/>
        <a:p>
          <a:endParaRPr lang="ru-RU"/>
        </a:p>
      </dgm:t>
    </dgm:pt>
    <dgm:pt modelId="{F76FA9B0-B0F6-4DD4-829C-CD5EAE221890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Жители города недостаточно стали уделять внимания своим дворам, перестали разбивать клумбы и цветники. </a:t>
          </a:r>
          <a:endParaRPr lang="ru-RU" dirty="0">
            <a:solidFill>
              <a:srgbClr val="002060"/>
            </a:solidFill>
          </a:endParaRPr>
        </a:p>
      </dgm:t>
    </dgm:pt>
    <dgm:pt modelId="{4328A1C3-C565-4293-A0B1-48F3ECD220A8}" type="parTrans" cxnId="{C0111EF7-AB93-49E2-876D-28B4C87C84D6}">
      <dgm:prSet/>
      <dgm:spPr/>
      <dgm:t>
        <a:bodyPr/>
        <a:lstStyle/>
        <a:p>
          <a:endParaRPr lang="ru-RU"/>
        </a:p>
      </dgm:t>
    </dgm:pt>
    <dgm:pt modelId="{756FE1A3-239F-452C-87FC-F3B67E276F6B}" type="sibTrans" cxnId="{C0111EF7-AB93-49E2-876D-28B4C87C84D6}">
      <dgm:prSet/>
      <dgm:spPr/>
      <dgm:t>
        <a:bodyPr/>
        <a:lstStyle/>
        <a:p>
          <a:endParaRPr lang="ru-RU"/>
        </a:p>
      </dgm:t>
    </dgm:pt>
    <dgm:pt modelId="{4995F7D3-0D54-4E3B-A994-17E37E4E00AA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Наблюдается тенденция минимального или полного отсутствия общения между собой, по-соседски. </a:t>
          </a:r>
          <a:endParaRPr lang="ru-RU" dirty="0">
            <a:solidFill>
              <a:srgbClr val="002060"/>
            </a:solidFill>
          </a:endParaRPr>
        </a:p>
      </dgm:t>
    </dgm:pt>
    <dgm:pt modelId="{2329CBA5-F2E7-4C07-A808-1430FF2D1EAA}" type="parTrans" cxnId="{1D53570D-598A-4EAA-BE13-34D50ABD583F}">
      <dgm:prSet/>
      <dgm:spPr/>
      <dgm:t>
        <a:bodyPr/>
        <a:lstStyle/>
        <a:p>
          <a:endParaRPr lang="ru-RU"/>
        </a:p>
      </dgm:t>
    </dgm:pt>
    <dgm:pt modelId="{86825763-DF57-4282-9D14-562519F23C9F}" type="sibTrans" cxnId="{1D53570D-598A-4EAA-BE13-34D50ABD583F}">
      <dgm:prSet/>
      <dgm:spPr/>
      <dgm:t>
        <a:bodyPr/>
        <a:lstStyle/>
        <a:p>
          <a:endParaRPr lang="ru-RU"/>
        </a:p>
      </dgm:t>
    </dgm:pt>
    <dgm:pt modelId="{6449FBEE-81DB-4B19-9274-72BA567FF388}" type="pres">
      <dgm:prSet presAssocID="{C3D8C4CF-A46B-461C-9162-91A4BBAB3B8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BCCE23-E4BB-4EBA-BDB5-C39D24F741A6}" type="pres">
      <dgm:prSet presAssocID="{9EBFA3AE-957A-478E-985F-28886F3C3738}" presName="comp" presStyleCnt="0"/>
      <dgm:spPr/>
    </dgm:pt>
    <dgm:pt modelId="{49383F9C-1DAE-47C1-A925-6D695B8708AF}" type="pres">
      <dgm:prSet presAssocID="{9EBFA3AE-957A-478E-985F-28886F3C3738}" presName="box" presStyleLbl="node1" presStyleIdx="0" presStyleCnt="3"/>
      <dgm:spPr/>
      <dgm:t>
        <a:bodyPr/>
        <a:lstStyle/>
        <a:p>
          <a:endParaRPr lang="ru-RU"/>
        </a:p>
      </dgm:t>
    </dgm:pt>
    <dgm:pt modelId="{E4FA09BF-6E61-42D1-AD77-860A2354D2C7}" type="pres">
      <dgm:prSet presAssocID="{9EBFA3AE-957A-478E-985F-28886F3C3738}" presName="img" presStyleLbl="fgImgPlace1" presStyleIdx="0" presStyleCnt="3" custScaleY="125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ru-RU"/>
        </a:p>
      </dgm:t>
    </dgm:pt>
    <dgm:pt modelId="{46E64C3A-EA6B-457D-952F-D2FCDDCDE989}" type="pres">
      <dgm:prSet presAssocID="{9EBFA3AE-957A-478E-985F-28886F3C3738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1611F4-58E8-4A50-9253-88F7542308EE}" type="pres">
      <dgm:prSet presAssocID="{5C5199D8-D55C-4222-A527-D9F23CF259B6}" presName="spacer" presStyleCnt="0"/>
      <dgm:spPr/>
    </dgm:pt>
    <dgm:pt modelId="{6D3D7B9A-EC01-4DA7-A60D-F2155AAB0103}" type="pres">
      <dgm:prSet presAssocID="{F76FA9B0-B0F6-4DD4-829C-CD5EAE221890}" presName="comp" presStyleCnt="0"/>
      <dgm:spPr/>
    </dgm:pt>
    <dgm:pt modelId="{A380AF2F-0F5E-4E7E-B1E5-B863F11AD585}" type="pres">
      <dgm:prSet presAssocID="{F76FA9B0-B0F6-4DD4-829C-CD5EAE221890}" presName="box" presStyleLbl="node1" presStyleIdx="1" presStyleCnt="3"/>
      <dgm:spPr/>
      <dgm:t>
        <a:bodyPr/>
        <a:lstStyle/>
        <a:p>
          <a:endParaRPr lang="ru-RU"/>
        </a:p>
      </dgm:t>
    </dgm:pt>
    <dgm:pt modelId="{A935213C-BDC5-4E79-9424-FC0C12337963}" type="pres">
      <dgm:prSet presAssocID="{F76FA9B0-B0F6-4DD4-829C-CD5EAE221890}" presName="img" presStyleLbl="fgImgPlace1" presStyleIdx="1" presStyleCnt="3" custScaleY="11769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CB372B7-2BCF-4951-A6DF-44BE74A83E3D}" type="pres">
      <dgm:prSet presAssocID="{F76FA9B0-B0F6-4DD4-829C-CD5EAE22189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E3440E-9ABD-4474-9163-445A5828C18C}" type="pres">
      <dgm:prSet presAssocID="{756FE1A3-239F-452C-87FC-F3B67E276F6B}" presName="spacer" presStyleCnt="0"/>
      <dgm:spPr/>
    </dgm:pt>
    <dgm:pt modelId="{2C61D180-A006-46AC-AADF-572A60621EA9}" type="pres">
      <dgm:prSet presAssocID="{4995F7D3-0D54-4E3B-A994-17E37E4E00AA}" presName="comp" presStyleCnt="0"/>
      <dgm:spPr/>
    </dgm:pt>
    <dgm:pt modelId="{C1406988-3E58-4D82-B7E8-D47722A8F08E}" type="pres">
      <dgm:prSet presAssocID="{4995F7D3-0D54-4E3B-A994-17E37E4E00AA}" presName="box" presStyleLbl="node1" presStyleIdx="2" presStyleCnt="3"/>
      <dgm:spPr/>
      <dgm:t>
        <a:bodyPr/>
        <a:lstStyle/>
        <a:p>
          <a:endParaRPr lang="ru-RU"/>
        </a:p>
      </dgm:t>
    </dgm:pt>
    <dgm:pt modelId="{90F88223-355D-44D9-9D74-EB93371F3DDF}" type="pres">
      <dgm:prSet presAssocID="{4995F7D3-0D54-4E3B-A994-17E37E4E00AA}" presName="img" presStyleLbl="fgImgPlace1" presStyleIdx="2" presStyleCnt="3" custScaleX="101120" custScaleY="125196" custLinFactNeighborX="-1597" custLinFactNeighborY="43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</dgm:pt>
    <dgm:pt modelId="{1B179577-158A-4EC3-AFF8-A6EF53D50C7D}" type="pres">
      <dgm:prSet presAssocID="{4995F7D3-0D54-4E3B-A994-17E37E4E00A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97D158-C449-4F67-9FF2-1846E3B873F1}" type="presOf" srcId="{4995F7D3-0D54-4E3B-A994-17E37E4E00AA}" destId="{1B179577-158A-4EC3-AFF8-A6EF53D50C7D}" srcOrd="1" destOrd="0" presId="urn:microsoft.com/office/officeart/2005/8/layout/vList4"/>
    <dgm:cxn modelId="{90C22DAB-246E-4D56-A0CA-2B79DBD7BA9D}" type="presOf" srcId="{4995F7D3-0D54-4E3B-A994-17E37E4E00AA}" destId="{C1406988-3E58-4D82-B7E8-D47722A8F08E}" srcOrd="0" destOrd="0" presId="urn:microsoft.com/office/officeart/2005/8/layout/vList4"/>
    <dgm:cxn modelId="{54A18A0B-4169-4671-B6F8-40D8A1C883D2}" type="presOf" srcId="{9EBFA3AE-957A-478E-985F-28886F3C3738}" destId="{46E64C3A-EA6B-457D-952F-D2FCDDCDE989}" srcOrd="1" destOrd="0" presId="urn:microsoft.com/office/officeart/2005/8/layout/vList4"/>
    <dgm:cxn modelId="{C0111EF7-AB93-49E2-876D-28B4C87C84D6}" srcId="{C3D8C4CF-A46B-461C-9162-91A4BBAB3B8F}" destId="{F76FA9B0-B0F6-4DD4-829C-CD5EAE221890}" srcOrd="1" destOrd="0" parTransId="{4328A1C3-C565-4293-A0B1-48F3ECD220A8}" sibTransId="{756FE1A3-239F-452C-87FC-F3B67E276F6B}"/>
    <dgm:cxn modelId="{A51050BA-AF78-4866-AE45-940526ECC800}" srcId="{C3D8C4CF-A46B-461C-9162-91A4BBAB3B8F}" destId="{9EBFA3AE-957A-478E-985F-28886F3C3738}" srcOrd="0" destOrd="0" parTransId="{87297201-C163-4D0A-BC66-541AB8B54877}" sibTransId="{5C5199D8-D55C-4222-A527-D9F23CF259B6}"/>
    <dgm:cxn modelId="{5C72BAC8-9C26-4786-958F-CCFFEEB6CD5A}" type="presOf" srcId="{F76FA9B0-B0F6-4DD4-829C-CD5EAE221890}" destId="{A380AF2F-0F5E-4E7E-B1E5-B863F11AD585}" srcOrd="0" destOrd="0" presId="urn:microsoft.com/office/officeart/2005/8/layout/vList4"/>
    <dgm:cxn modelId="{1D53570D-598A-4EAA-BE13-34D50ABD583F}" srcId="{C3D8C4CF-A46B-461C-9162-91A4BBAB3B8F}" destId="{4995F7D3-0D54-4E3B-A994-17E37E4E00AA}" srcOrd="2" destOrd="0" parTransId="{2329CBA5-F2E7-4C07-A808-1430FF2D1EAA}" sibTransId="{86825763-DF57-4282-9D14-562519F23C9F}"/>
    <dgm:cxn modelId="{419E5EBD-D9D1-467D-B20E-3058E8A5C423}" type="presOf" srcId="{C3D8C4CF-A46B-461C-9162-91A4BBAB3B8F}" destId="{6449FBEE-81DB-4B19-9274-72BA567FF388}" srcOrd="0" destOrd="0" presId="urn:microsoft.com/office/officeart/2005/8/layout/vList4"/>
    <dgm:cxn modelId="{A787D5B5-54F7-41DF-852A-5EBB38CA618D}" type="presOf" srcId="{9EBFA3AE-957A-478E-985F-28886F3C3738}" destId="{49383F9C-1DAE-47C1-A925-6D695B8708AF}" srcOrd="0" destOrd="0" presId="urn:microsoft.com/office/officeart/2005/8/layout/vList4"/>
    <dgm:cxn modelId="{8764A334-2237-4581-83CE-1F522271FCB6}" type="presOf" srcId="{F76FA9B0-B0F6-4DD4-829C-CD5EAE221890}" destId="{3CB372B7-2BCF-4951-A6DF-44BE74A83E3D}" srcOrd="1" destOrd="0" presId="urn:microsoft.com/office/officeart/2005/8/layout/vList4"/>
    <dgm:cxn modelId="{78181E58-A79D-47FE-B998-E0DD88040FCD}" type="presParOf" srcId="{6449FBEE-81DB-4B19-9274-72BA567FF388}" destId="{3EBCCE23-E4BB-4EBA-BDB5-C39D24F741A6}" srcOrd="0" destOrd="0" presId="urn:microsoft.com/office/officeart/2005/8/layout/vList4"/>
    <dgm:cxn modelId="{DBEC7ED4-C4AD-4E61-870F-FD8B881885D9}" type="presParOf" srcId="{3EBCCE23-E4BB-4EBA-BDB5-C39D24F741A6}" destId="{49383F9C-1DAE-47C1-A925-6D695B8708AF}" srcOrd="0" destOrd="0" presId="urn:microsoft.com/office/officeart/2005/8/layout/vList4"/>
    <dgm:cxn modelId="{2847876A-6791-459A-9703-4D8D914C1158}" type="presParOf" srcId="{3EBCCE23-E4BB-4EBA-BDB5-C39D24F741A6}" destId="{E4FA09BF-6E61-42D1-AD77-860A2354D2C7}" srcOrd="1" destOrd="0" presId="urn:microsoft.com/office/officeart/2005/8/layout/vList4"/>
    <dgm:cxn modelId="{F43DD307-9C7E-4FCC-9C69-1849F8A946A2}" type="presParOf" srcId="{3EBCCE23-E4BB-4EBA-BDB5-C39D24F741A6}" destId="{46E64C3A-EA6B-457D-952F-D2FCDDCDE989}" srcOrd="2" destOrd="0" presId="urn:microsoft.com/office/officeart/2005/8/layout/vList4"/>
    <dgm:cxn modelId="{B1312EA2-0F85-4BDA-90D9-3BFCEA998DA9}" type="presParOf" srcId="{6449FBEE-81DB-4B19-9274-72BA567FF388}" destId="{EF1611F4-58E8-4A50-9253-88F7542308EE}" srcOrd="1" destOrd="0" presId="urn:microsoft.com/office/officeart/2005/8/layout/vList4"/>
    <dgm:cxn modelId="{33D6A1CE-6F61-4596-B8DA-066BEC9A3C3F}" type="presParOf" srcId="{6449FBEE-81DB-4B19-9274-72BA567FF388}" destId="{6D3D7B9A-EC01-4DA7-A60D-F2155AAB0103}" srcOrd="2" destOrd="0" presId="urn:microsoft.com/office/officeart/2005/8/layout/vList4"/>
    <dgm:cxn modelId="{A708B3E5-3FF3-46D5-9AB4-40341D396149}" type="presParOf" srcId="{6D3D7B9A-EC01-4DA7-A60D-F2155AAB0103}" destId="{A380AF2F-0F5E-4E7E-B1E5-B863F11AD585}" srcOrd="0" destOrd="0" presId="urn:microsoft.com/office/officeart/2005/8/layout/vList4"/>
    <dgm:cxn modelId="{1DC8E8D6-FEA4-43CF-BF13-189730512D11}" type="presParOf" srcId="{6D3D7B9A-EC01-4DA7-A60D-F2155AAB0103}" destId="{A935213C-BDC5-4E79-9424-FC0C12337963}" srcOrd="1" destOrd="0" presId="urn:microsoft.com/office/officeart/2005/8/layout/vList4"/>
    <dgm:cxn modelId="{47537BB7-A8FA-4492-9615-3F41BA6CFA5F}" type="presParOf" srcId="{6D3D7B9A-EC01-4DA7-A60D-F2155AAB0103}" destId="{3CB372B7-2BCF-4951-A6DF-44BE74A83E3D}" srcOrd="2" destOrd="0" presId="urn:microsoft.com/office/officeart/2005/8/layout/vList4"/>
    <dgm:cxn modelId="{33D9DE49-928F-4AE1-89A8-29E29AD60CFE}" type="presParOf" srcId="{6449FBEE-81DB-4B19-9274-72BA567FF388}" destId="{F1E3440E-9ABD-4474-9163-445A5828C18C}" srcOrd="3" destOrd="0" presId="urn:microsoft.com/office/officeart/2005/8/layout/vList4"/>
    <dgm:cxn modelId="{B9C05FC0-15C9-49E5-A72B-15AA86425986}" type="presParOf" srcId="{6449FBEE-81DB-4B19-9274-72BA567FF388}" destId="{2C61D180-A006-46AC-AADF-572A60621EA9}" srcOrd="4" destOrd="0" presId="urn:microsoft.com/office/officeart/2005/8/layout/vList4"/>
    <dgm:cxn modelId="{ED5FA775-55A2-4814-AA55-C0744526CDDB}" type="presParOf" srcId="{2C61D180-A006-46AC-AADF-572A60621EA9}" destId="{C1406988-3E58-4D82-B7E8-D47722A8F08E}" srcOrd="0" destOrd="0" presId="urn:microsoft.com/office/officeart/2005/8/layout/vList4"/>
    <dgm:cxn modelId="{872EFEF1-12D5-4666-8EDD-FD7A2E63B91F}" type="presParOf" srcId="{2C61D180-A006-46AC-AADF-572A60621EA9}" destId="{90F88223-355D-44D9-9D74-EB93371F3DDF}" srcOrd="1" destOrd="0" presId="urn:microsoft.com/office/officeart/2005/8/layout/vList4"/>
    <dgm:cxn modelId="{CAA45000-5770-4C1C-AFA8-9A575471F058}" type="presParOf" srcId="{2C61D180-A006-46AC-AADF-572A60621EA9}" destId="{1B179577-158A-4EC3-AFF8-A6EF53D50C7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BDCEBF-0D01-428C-8F5D-6FF30691F158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9565A2B7-A625-49C3-AE36-D8F89B497C89}">
      <dgm:prSet phldrT="[Текст]"/>
      <dgm:spPr>
        <a:ln>
          <a:solidFill>
            <a:srgbClr val="19263C"/>
          </a:solidFill>
        </a:ln>
      </dgm:spPr>
      <dgm:t>
        <a:bodyPr/>
        <a:lstStyle/>
        <a:p>
          <a:r>
            <a:rPr lang="ru-RU" dirty="0" smtClean="0"/>
            <a:t>Благоустройство</a:t>
          </a:r>
          <a:endParaRPr lang="ru-RU" dirty="0">
            <a:solidFill>
              <a:srgbClr val="19263C"/>
            </a:solidFill>
            <a:latin typeface="Circe Bold" panose="020B0602020203020203" pitchFamily="34" charset="-52"/>
          </a:endParaRPr>
        </a:p>
      </dgm:t>
    </dgm:pt>
    <dgm:pt modelId="{A447E1D9-E9ED-40F1-AA7D-3CF055C58553}" type="parTrans" cxnId="{D7A67AE4-EB6E-4A4E-8E80-B0D0AA8C5ED1}">
      <dgm:prSet/>
      <dgm:spPr/>
      <dgm:t>
        <a:bodyPr/>
        <a:lstStyle/>
        <a:p>
          <a:endParaRPr lang="ru-RU"/>
        </a:p>
      </dgm:t>
    </dgm:pt>
    <dgm:pt modelId="{74C8EAC7-D13D-4341-8745-28968D79C09E}" type="sibTrans" cxnId="{D7A67AE4-EB6E-4A4E-8E80-B0D0AA8C5ED1}">
      <dgm:prSet/>
      <dgm:spPr>
        <a:ln>
          <a:solidFill>
            <a:srgbClr val="19263C"/>
          </a:solidFill>
        </a:ln>
      </dgm:spPr>
      <dgm:t>
        <a:bodyPr/>
        <a:lstStyle/>
        <a:p>
          <a:endParaRPr lang="ru-RU"/>
        </a:p>
      </dgm:t>
    </dgm:pt>
    <dgm:pt modelId="{31FA33A1-3491-451E-9B02-53F93271D818}">
      <dgm:prSet phldrT="[Текст]"/>
      <dgm:spPr>
        <a:ln>
          <a:solidFill>
            <a:srgbClr val="19263C"/>
          </a:solidFill>
        </a:ln>
      </dgm:spPr>
      <dgm:t>
        <a:bodyPr/>
        <a:lstStyle/>
        <a:p>
          <a:r>
            <a:rPr lang="ru-RU" dirty="0" smtClean="0"/>
            <a:t>Общение соседей между собой</a:t>
          </a:r>
          <a:endParaRPr lang="ru-RU" dirty="0">
            <a:solidFill>
              <a:srgbClr val="19263C"/>
            </a:solidFill>
            <a:latin typeface="Circe Bold" panose="020B0602020203020203" pitchFamily="34" charset="-52"/>
          </a:endParaRPr>
        </a:p>
      </dgm:t>
    </dgm:pt>
    <dgm:pt modelId="{5EE8FF92-D77F-45FD-83C4-9D2A2F38ADE8}" type="parTrans" cxnId="{E2457C95-FDAD-456B-B21A-CB7F1E6C716F}">
      <dgm:prSet/>
      <dgm:spPr/>
      <dgm:t>
        <a:bodyPr/>
        <a:lstStyle/>
        <a:p>
          <a:endParaRPr lang="ru-RU"/>
        </a:p>
      </dgm:t>
    </dgm:pt>
    <dgm:pt modelId="{1598D853-EC61-44CF-89D6-FA1FA33D1501}" type="sibTrans" cxnId="{E2457C95-FDAD-456B-B21A-CB7F1E6C716F}">
      <dgm:prSet/>
      <dgm:spPr/>
      <dgm:t>
        <a:bodyPr/>
        <a:lstStyle/>
        <a:p>
          <a:endParaRPr lang="ru-RU"/>
        </a:p>
      </dgm:t>
    </dgm:pt>
    <dgm:pt modelId="{A368D8E2-443C-42CA-93CD-04207C2F0E83}">
      <dgm:prSet phldrT="[Текст]"/>
      <dgm:spPr>
        <a:ln>
          <a:solidFill>
            <a:srgbClr val="19263C"/>
          </a:solidFill>
        </a:ln>
      </dgm:spPr>
      <dgm:t>
        <a:bodyPr/>
        <a:lstStyle/>
        <a:p>
          <a:r>
            <a:rPr lang="ru-RU" dirty="0" smtClean="0"/>
            <a:t>Вовлеченность разных возрастов жителей к поддержанию порядка и красоты сделанной своими руками</a:t>
          </a:r>
          <a:endParaRPr lang="ru-RU" dirty="0">
            <a:solidFill>
              <a:srgbClr val="19263C"/>
            </a:solidFill>
            <a:latin typeface="Circe Bold" panose="020B0602020203020203" pitchFamily="34" charset="-52"/>
          </a:endParaRPr>
        </a:p>
      </dgm:t>
    </dgm:pt>
    <dgm:pt modelId="{A1086F85-60E6-47C1-897B-FB7DD31F400A}" type="parTrans" cxnId="{05E504E1-4834-4463-A542-20CA4AF08F47}">
      <dgm:prSet/>
      <dgm:spPr/>
      <dgm:t>
        <a:bodyPr/>
        <a:lstStyle/>
        <a:p>
          <a:endParaRPr lang="ru-RU"/>
        </a:p>
      </dgm:t>
    </dgm:pt>
    <dgm:pt modelId="{994F10CC-456E-4014-9A85-4C6A8B7563FD}" type="sibTrans" cxnId="{05E504E1-4834-4463-A542-20CA4AF08F47}">
      <dgm:prSet/>
      <dgm:spPr/>
      <dgm:t>
        <a:bodyPr/>
        <a:lstStyle/>
        <a:p>
          <a:endParaRPr lang="ru-RU"/>
        </a:p>
      </dgm:t>
    </dgm:pt>
    <dgm:pt modelId="{DDCF3A92-D535-4B6C-8047-E7AF575DA1F8}">
      <dgm:prSet phldrT="[Текст]"/>
      <dgm:spPr>
        <a:ln>
          <a:solidFill>
            <a:srgbClr val="19263C"/>
          </a:solidFill>
        </a:ln>
      </dgm:spPr>
      <dgm:t>
        <a:bodyPr/>
        <a:lstStyle/>
        <a:p>
          <a:r>
            <a:rPr lang="ru-RU" dirty="0" smtClean="0"/>
            <a:t>Сопричастность к общему делу</a:t>
          </a:r>
          <a:endParaRPr lang="ru-RU" dirty="0">
            <a:solidFill>
              <a:srgbClr val="19263C"/>
            </a:solidFill>
            <a:latin typeface="Circe Bold" panose="020B0602020203020203" pitchFamily="34" charset="-52"/>
          </a:endParaRPr>
        </a:p>
      </dgm:t>
    </dgm:pt>
    <dgm:pt modelId="{F9203C2F-D9D9-4BA1-A373-56F384863226}" type="parTrans" cxnId="{E87100F5-4AEB-4DF6-9CAF-CA2EEFD9C1BC}">
      <dgm:prSet/>
      <dgm:spPr/>
      <dgm:t>
        <a:bodyPr/>
        <a:lstStyle/>
        <a:p>
          <a:endParaRPr lang="ru-RU"/>
        </a:p>
      </dgm:t>
    </dgm:pt>
    <dgm:pt modelId="{22F709CB-0706-48C2-ACDC-A3CFB4DA4620}" type="sibTrans" cxnId="{E87100F5-4AEB-4DF6-9CAF-CA2EEFD9C1BC}">
      <dgm:prSet/>
      <dgm:spPr/>
      <dgm:t>
        <a:bodyPr/>
        <a:lstStyle/>
        <a:p>
          <a:endParaRPr lang="ru-RU"/>
        </a:p>
      </dgm:t>
    </dgm:pt>
    <dgm:pt modelId="{EE7DC6BE-C7C9-4B7E-A62A-5BDDE9AE3D2A}">
      <dgm:prSet phldrT="[Текст]"/>
      <dgm:spPr>
        <a:ln>
          <a:solidFill>
            <a:srgbClr val="19263C"/>
          </a:solidFill>
        </a:ln>
      </dgm:spPr>
      <dgm:t>
        <a:bodyPr/>
        <a:lstStyle/>
        <a:p>
          <a:r>
            <a:rPr lang="ru-RU" dirty="0" smtClean="0"/>
            <a:t>Повышение качества жизни населения</a:t>
          </a:r>
          <a:endParaRPr lang="ru-RU" dirty="0"/>
        </a:p>
      </dgm:t>
    </dgm:pt>
    <dgm:pt modelId="{A6167950-7D3B-41DF-A6B3-378BDCD2F7A8}" type="parTrans" cxnId="{24E06402-3FB3-4F31-B998-CDAE18837756}">
      <dgm:prSet/>
      <dgm:spPr/>
      <dgm:t>
        <a:bodyPr/>
        <a:lstStyle/>
        <a:p>
          <a:endParaRPr lang="ru-RU"/>
        </a:p>
      </dgm:t>
    </dgm:pt>
    <dgm:pt modelId="{A3A5324A-9613-4EF6-91F4-18E6556A82A8}" type="sibTrans" cxnId="{24E06402-3FB3-4F31-B998-CDAE18837756}">
      <dgm:prSet/>
      <dgm:spPr/>
      <dgm:t>
        <a:bodyPr/>
        <a:lstStyle/>
        <a:p>
          <a:endParaRPr lang="ru-RU"/>
        </a:p>
      </dgm:t>
    </dgm:pt>
    <dgm:pt modelId="{76F1F40E-ABC9-4B2E-B557-A0D99EDDFF4F}" type="pres">
      <dgm:prSet presAssocID="{69BDCEBF-0D01-428C-8F5D-6FF30691F15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70E13D0-1CAF-490F-91D2-41811E05387E}" type="pres">
      <dgm:prSet presAssocID="{69BDCEBF-0D01-428C-8F5D-6FF30691F158}" presName="Name1" presStyleCnt="0"/>
      <dgm:spPr/>
    </dgm:pt>
    <dgm:pt modelId="{5658B01D-D496-4376-B8D4-63EF06F559AD}" type="pres">
      <dgm:prSet presAssocID="{69BDCEBF-0D01-428C-8F5D-6FF30691F158}" presName="cycle" presStyleCnt="0"/>
      <dgm:spPr/>
    </dgm:pt>
    <dgm:pt modelId="{C9BE6462-77DC-4B40-9DA1-8456A52A292A}" type="pres">
      <dgm:prSet presAssocID="{69BDCEBF-0D01-428C-8F5D-6FF30691F158}" presName="srcNode" presStyleLbl="node1" presStyleIdx="0" presStyleCnt="5"/>
      <dgm:spPr/>
    </dgm:pt>
    <dgm:pt modelId="{0B93F91C-B473-4696-B343-7086D1A6822E}" type="pres">
      <dgm:prSet presAssocID="{69BDCEBF-0D01-428C-8F5D-6FF30691F158}" presName="conn" presStyleLbl="parChTrans1D2" presStyleIdx="0" presStyleCnt="1"/>
      <dgm:spPr/>
      <dgm:t>
        <a:bodyPr/>
        <a:lstStyle/>
        <a:p>
          <a:endParaRPr lang="ru-RU"/>
        </a:p>
      </dgm:t>
    </dgm:pt>
    <dgm:pt modelId="{22575D64-01D6-4C60-9538-A735A2B3652C}" type="pres">
      <dgm:prSet presAssocID="{69BDCEBF-0D01-428C-8F5D-6FF30691F158}" presName="extraNode" presStyleLbl="node1" presStyleIdx="0" presStyleCnt="5"/>
      <dgm:spPr/>
    </dgm:pt>
    <dgm:pt modelId="{E14FECEA-97F5-4F8B-88C7-294EAFBA7378}" type="pres">
      <dgm:prSet presAssocID="{69BDCEBF-0D01-428C-8F5D-6FF30691F158}" presName="dstNode" presStyleLbl="node1" presStyleIdx="0" presStyleCnt="5"/>
      <dgm:spPr/>
    </dgm:pt>
    <dgm:pt modelId="{8B977BF7-F0D8-4C50-AA4B-39A95B947F2C}" type="pres">
      <dgm:prSet presAssocID="{9565A2B7-A625-49C3-AE36-D8F89B497C89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E704EE-2058-4601-9C87-17DF96FE97BA}" type="pres">
      <dgm:prSet presAssocID="{9565A2B7-A625-49C3-AE36-D8F89B497C89}" presName="accent_1" presStyleCnt="0"/>
      <dgm:spPr/>
    </dgm:pt>
    <dgm:pt modelId="{E4D7460B-7519-4D85-B050-F60D536FBAD6}" type="pres">
      <dgm:prSet presAssocID="{9565A2B7-A625-49C3-AE36-D8F89B497C89}" presName="accentRepeatNode" presStyleLbl="solidFgAcc1" presStyleIdx="0" presStyleCnt="5"/>
      <dgm:spPr>
        <a:ln>
          <a:solidFill>
            <a:srgbClr val="19263C"/>
          </a:solidFill>
        </a:ln>
      </dgm:spPr>
    </dgm:pt>
    <dgm:pt modelId="{FA5D5B1B-B007-433F-888F-8E04DE09DD3E}" type="pres">
      <dgm:prSet presAssocID="{31FA33A1-3491-451E-9B02-53F93271D818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FABF2-B9FF-4E13-A3E5-621F57949406}" type="pres">
      <dgm:prSet presAssocID="{31FA33A1-3491-451E-9B02-53F93271D818}" presName="accent_2" presStyleCnt="0"/>
      <dgm:spPr/>
    </dgm:pt>
    <dgm:pt modelId="{7F3FAD18-ACF9-49D4-A177-7A580D8AFC48}" type="pres">
      <dgm:prSet presAssocID="{31FA33A1-3491-451E-9B02-53F93271D818}" presName="accentRepeatNode" presStyleLbl="solidFgAcc1" presStyleIdx="1" presStyleCnt="5" custLinFactNeighborX="5719" custLinFactNeighborY="-7627"/>
      <dgm:spPr>
        <a:ln>
          <a:solidFill>
            <a:srgbClr val="19263C"/>
          </a:solidFill>
        </a:ln>
      </dgm:spPr>
    </dgm:pt>
    <dgm:pt modelId="{9F3D6BD0-F03D-41D6-BDB2-35F3E176DF67}" type="pres">
      <dgm:prSet presAssocID="{A368D8E2-443C-42CA-93CD-04207C2F0E83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E6A772-821B-46E7-BA40-925242EC709A}" type="pres">
      <dgm:prSet presAssocID="{A368D8E2-443C-42CA-93CD-04207C2F0E83}" presName="accent_3" presStyleCnt="0"/>
      <dgm:spPr/>
    </dgm:pt>
    <dgm:pt modelId="{9FBC531A-2D9D-4E77-9D70-264014DA0BFA}" type="pres">
      <dgm:prSet presAssocID="{A368D8E2-443C-42CA-93CD-04207C2F0E83}" presName="accentRepeatNode" presStyleLbl="solidFgAcc1" presStyleIdx="2" presStyleCnt="5" custLinFactNeighborX="1907" custLinFactNeighborY="-1907"/>
      <dgm:spPr>
        <a:ln>
          <a:solidFill>
            <a:srgbClr val="19263C"/>
          </a:solidFill>
        </a:ln>
      </dgm:spPr>
    </dgm:pt>
    <dgm:pt modelId="{4EF551CA-42BE-412E-B871-5D4B73708539}" type="pres">
      <dgm:prSet presAssocID="{DDCF3A92-D535-4B6C-8047-E7AF575DA1F8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8B633A-80A6-48F3-AB02-E37223E3A63D}" type="pres">
      <dgm:prSet presAssocID="{DDCF3A92-D535-4B6C-8047-E7AF575DA1F8}" presName="accent_4" presStyleCnt="0"/>
      <dgm:spPr/>
    </dgm:pt>
    <dgm:pt modelId="{9D4E8893-0869-49C6-A94B-D95D8F0B5D80}" type="pres">
      <dgm:prSet presAssocID="{DDCF3A92-D535-4B6C-8047-E7AF575DA1F8}" presName="accentRepeatNode" presStyleLbl="solidFgAcc1" presStyleIdx="3" presStyleCnt="5"/>
      <dgm:spPr>
        <a:ln>
          <a:solidFill>
            <a:srgbClr val="19263C"/>
          </a:solidFill>
        </a:ln>
      </dgm:spPr>
    </dgm:pt>
    <dgm:pt modelId="{8AB3591C-2B79-40D4-BAD9-B98DDBE37937}" type="pres">
      <dgm:prSet presAssocID="{EE7DC6BE-C7C9-4B7E-A62A-5BDDE9AE3D2A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37A51B-640A-4C7D-9389-68B12FE53E1A}" type="pres">
      <dgm:prSet presAssocID="{EE7DC6BE-C7C9-4B7E-A62A-5BDDE9AE3D2A}" presName="accent_5" presStyleCnt="0"/>
      <dgm:spPr/>
    </dgm:pt>
    <dgm:pt modelId="{18B32A98-2EE7-4502-A569-D0D7C4C73701}" type="pres">
      <dgm:prSet presAssocID="{EE7DC6BE-C7C9-4B7E-A62A-5BDDE9AE3D2A}" presName="accentRepeatNode" presStyleLbl="solidFgAcc1" presStyleIdx="4" presStyleCnt="5"/>
      <dgm:spPr/>
    </dgm:pt>
  </dgm:ptLst>
  <dgm:cxnLst>
    <dgm:cxn modelId="{CF015842-B280-47D5-A9C6-6AFC22EA85FC}" type="presOf" srcId="{69BDCEBF-0D01-428C-8F5D-6FF30691F158}" destId="{76F1F40E-ABC9-4B2E-B557-A0D99EDDFF4F}" srcOrd="0" destOrd="0" presId="urn:microsoft.com/office/officeart/2008/layout/VerticalCurvedList"/>
    <dgm:cxn modelId="{E87100F5-4AEB-4DF6-9CAF-CA2EEFD9C1BC}" srcId="{69BDCEBF-0D01-428C-8F5D-6FF30691F158}" destId="{DDCF3A92-D535-4B6C-8047-E7AF575DA1F8}" srcOrd="3" destOrd="0" parTransId="{F9203C2F-D9D9-4BA1-A373-56F384863226}" sibTransId="{22F709CB-0706-48C2-ACDC-A3CFB4DA4620}"/>
    <dgm:cxn modelId="{E2457C95-FDAD-456B-B21A-CB7F1E6C716F}" srcId="{69BDCEBF-0D01-428C-8F5D-6FF30691F158}" destId="{31FA33A1-3491-451E-9B02-53F93271D818}" srcOrd="1" destOrd="0" parTransId="{5EE8FF92-D77F-45FD-83C4-9D2A2F38ADE8}" sibTransId="{1598D853-EC61-44CF-89D6-FA1FA33D1501}"/>
    <dgm:cxn modelId="{D7A67AE4-EB6E-4A4E-8E80-B0D0AA8C5ED1}" srcId="{69BDCEBF-0D01-428C-8F5D-6FF30691F158}" destId="{9565A2B7-A625-49C3-AE36-D8F89B497C89}" srcOrd="0" destOrd="0" parTransId="{A447E1D9-E9ED-40F1-AA7D-3CF055C58553}" sibTransId="{74C8EAC7-D13D-4341-8745-28968D79C09E}"/>
    <dgm:cxn modelId="{C03FDD62-0F32-40C4-822B-B75175462B5E}" type="presOf" srcId="{74C8EAC7-D13D-4341-8745-28968D79C09E}" destId="{0B93F91C-B473-4696-B343-7086D1A6822E}" srcOrd="0" destOrd="0" presId="urn:microsoft.com/office/officeart/2008/layout/VerticalCurvedList"/>
    <dgm:cxn modelId="{E31601C0-CDE3-4A6B-99B5-0382D85D9D15}" type="presOf" srcId="{A368D8E2-443C-42CA-93CD-04207C2F0E83}" destId="{9F3D6BD0-F03D-41D6-BDB2-35F3E176DF67}" srcOrd="0" destOrd="0" presId="urn:microsoft.com/office/officeart/2008/layout/VerticalCurvedList"/>
    <dgm:cxn modelId="{FFCBB561-CDB5-4CC6-BFBC-FEBB3804285E}" type="presOf" srcId="{EE7DC6BE-C7C9-4B7E-A62A-5BDDE9AE3D2A}" destId="{8AB3591C-2B79-40D4-BAD9-B98DDBE37937}" srcOrd="0" destOrd="0" presId="urn:microsoft.com/office/officeart/2008/layout/VerticalCurvedList"/>
    <dgm:cxn modelId="{46D5FA5C-8CA5-4788-A2B5-D64E150DC35E}" type="presOf" srcId="{9565A2B7-A625-49C3-AE36-D8F89B497C89}" destId="{8B977BF7-F0D8-4C50-AA4B-39A95B947F2C}" srcOrd="0" destOrd="0" presId="urn:microsoft.com/office/officeart/2008/layout/VerticalCurvedList"/>
    <dgm:cxn modelId="{05E504E1-4834-4463-A542-20CA4AF08F47}" srcId="{69BDCEBF-0D01-428C-8F5D-6FF30691F158}" destId="{A368D8E2-443C-42CA-93CD-04207C2F0E83}" srcOrd="2" destOrd="0" parTransId="{A1086F85-60E6-47C1-897B-FB7DD31F400A}" sibTransId="{994F10CC-456E-4014-9A85-4C6A8B7563FD}"/>
    <dgm:cxn modelId="{24E06402-3FB3-4F31-B998-CDAE18837756}" srcId="{69BDCEBF-0D01-428C-8F5D-6FF30691F158}" destId="{EE7DC6BE-C7C9-4B7E-A62A-5BDDE9AE3D2A}" srcOrd="4" destOrd="0" parTransId="{A6167950-7D3B-41DF-A6B3-378BDCD2F7A8}" sibTransId="{A3A5324A-9613-4EF6-91F4-18E6556A82A8}"/>
    <dgm:cxn modelId="{F1D2817F-1427-4033-9053-010DA753F482}" type="presOf" srcId="{DDCF3A92-D535-4B6C-8047-E7AF575DA1F8}" destId="{4EF551CA-42BE-412E-B871-5D4B73708539}" srcOrd="0" destOrd="0" presId="urn:microsoft.com/office/officeart/2008/layout/VerticalCurvedList"/>
    <dgm:cxn modelId="{84BEDAF6-9FE4-4DB0-93C3-C8F4CB8E5CD9}" type="presOf" srcId="{31FA33A1-3491-451E-9B02-53F93271D818}" destId="{FA5D5B1B-B007-433F-888F-8E04DE09DD3E}" srcOrd="0" destOrd="0" presId="urn:microsoft.com/office/officeart/2008/layout/VerticalCurvedList"/>
    <dgm:cxn modelId="{5DCAA54A-CA1A-4F97-A902-051B2CF32855}" type="presParOf" srcId="{76F1F40E-ABC9-4B2E-B557-A0D99EDDFF4F}" destId="{570E13D0-1CAF-490F-91D2-41811E05387E}" srcOrd="0" destOrd="0" presId="urn:microsoft.com/office/officeart/2008/layout/VerticalCurvedList"/>
    <dgm:cxn modelId="{45CD1C6A-03C4-4339-9824-D23552DF615E}" type="presParOf" srcId="{570E13D0-1CAF-490F-91D2-41811E05387E}" destId="{5658B01D-D496-4376-B8D4-63EF06F559AD}" srcOrd="0" destOrd="0" presId="urn:microsoft.com/office/officeart/2008/layout/VerticalCurvedList"/>
    <dgm:cxn modelId="{A3C6EA24-606E-4C61-A461-04439C70A975}" type="presParOf" srcId="{5658B01D-D496-4376-B8D4-63EF06F559AD}" destId="{C9BE6462-77DC-4B40-9DA1-8456A52A292A}" srcOrd="0" destOrd="0" presId="urn:microsoft.com/office/officeart/2008/layout/VerticalCurvedList"/>
    <dgm:cxn modelId="{EB8C6858-1980-4F69-9AEA-F5C7FD169C85}" type="presParOf" srcId="{5658B01D-D496-4376-B8D4-63EF06F559AD}" destId="{0B93F91C-B473-4696-B343-7086D1A6822E}" srcOrd="1" destOrd="0" presId="urn:microsoft.com/office/officeart/2008/layout/VerticalCurvedList"/>
    <dgm:cxn modelId="{5C6DCDA3-5816-42C7-A152-00BA3F09D8B6}" type="presParOf" srcId="{5658B01D-D496-4376-B8D4-63EF06F559AD}" destId="{22575D64-01D6-4C60-9538-A735A2B3652C}" srcOrd="2" destOrd="0" presId="urn:microsoft.com/office/officeart/2008/layout/VerticalCurvedList"/>
    <dgm:cxn modelId="{E2D42122-32BB-4EAC-897F-D9CA9C9ECA70}" type="presParOf" srcId="{5658B01D-D496-4376-B8D4-63EF06F559AD}" destId="{E14FECEA-97F5-4F8B-88C7-294EAFBA7378}" srcOrd="3" destOrd="0" presId="urn:microsoft.com/office/officeart/2008/layout/VerticalCurvedList"/>
    <dgm:cxn modelId="{05862A36-2CAF-49DE-B01B-5038A6939963}" type="presParOf" srcId="{570E13D0-1CAF-490F-91D2-41811E05387E}" destId="{8B977BF7-F0D8-4C50-AA4B-39A95B947F2C}" srcOrd="1" destOrd="0" presId="urn:microsoft.com/office/officeart/2008/layout/VerticalCurvedList"/>
    <dgm:cxn modelId="{5F90FA5E-3906-495A-8EB2-B33D03A271ED}" type="presParOf" srcId="{570E13D0-1CAF-490F-91D2-41811E05387E}" destId="{DCE704EE-2058-4601-9C87-17DF96FE97BA}" srcOrd="2" destOrd="0" presId="urn:microsoft.com/office/officeart/2008/layout/VerticalCurvedList"/>
    <dgm:cxn modelId="{3F33ED8B-D7F0-48C7-AA55-69B8B34A43ED}" type="presParOf" srcId="{DCE704EE-2058-4601-9C87-17DF96FE97BA}" destId="{E4D7460B-7519-4D85-B050-F60D536FBAD6}" srcOrd="0" destOrd="0" presId="urn:microsoft.com/office/officeart/2008/layout/VerticalCurvedList"/>
    <dgm:cxn modelId="{6AF4C3D9-AEE4-4940-AEA6-00A52CA672A2}" type="presParOf" srcId="{570E13D0-1CAF-490F-91D2-41811E05387E}" destId="{FA5D5B1B-B007-433F-888F-8E04DE09DD3E}" srcOrd="3" destOrd="0" presId="urn:microsoft.com/office/officeart/2008/layout/VerticalCurvedList"/>
    <dgm:cxn modelId="{66310809-A3C3-4E80-B2DA-B3B174B33B75}" type="presParOf" srcId="{570E13D0-1CAF-490F-91D2-41811E05387E}" destId="{591FABF2-B9FF-4E13-A3E5-621F57949406}" srcOrd="4" destOrd="0" presId="urn:microsoft.com/office/officeart/2008/layout/VerticalCurvedList"/>
    <dgm:cxn modelId="{CC11A118-055C-4621-A777-084568D94142}" type="presParOf" srcId="{591FABF2-B9FF-4E13-A3E5-621F57949406}" destId="{7F3FAD18-ACF9-49D4-A177-7A580D8AFC48}" srcOrd="0" destOrd="0" presId="urn:microsoft.com/office/officeart/2008/layout/VerticalCurvedList"/>
    <dgm:cxn modelId="{19662C7D-BA7D-433E-8A63-AAFD7D59E80E}" type="presParOf" srcId="{570E13D0-1CAF-490F-91D2-41811E05387E}" destId="{9F3D6BD0-F03D-41D6-BDB2-35F3E176DF67}" srcOrd="5" destOrd="0" presId="urn:microsoft.com/office/officeart/2008/layout/VerticalCurvedList"/>
    <dgm:cxn modelId="{73ABE0C3-2AB0-43AE-8141-C8585C3CE938}" type="presParOf" srcId="{570E13D0-1CAF-490F-91D2-41811E05387E}" destId="{75E6A772-821B-46E7-BA40-925242EC709A}" srcOrd="6" destOrd="0" presId="urn:microsoft.com/office/officeart/2008/layout/VerticalCurvedList"/>
    <dgm:cxn modelId="{B1A59CF0-41C5-4565-9599-1064AE3F5B50}" type="presParOf" srcId="{75E6A772-821B-46E7-BA40-925242EC709A}" destId="{9FBC531A-2D9D-4E77-9D70-264014DA0BFA}" srcOrd="0" destOrd="0" presId="urn:microsoft.com/office/officeart/2008/layout/VerticalCurvedList"/>
    <dgm:cxn modelId="{5345F7A6-6290-43E6-AF00-DEB0319F9B92}" type="presParOf" srcId="{570E13D0-1CAF-490F-91D2-41811E05387E}" destId="{4EF551CA-42BE-412E-B871-5D4B73708539}" srcOrd="7" destOrd="0" presId="urn:microsoft.com/office/officeart/2008/layout/VerticalCurvedList"/>
    <dgm:cxn modelId="{EAA1BD47-C97E-4AB1-8536-A5140F0AC4FC}" type="presParOf" srcId="{570E13D0-1CAF-490F-91D2-41811E05387E}" destId="{238B633A-80A6-48F3-AB02-E37223E3A63D}" srcOrd="8" destOrd="0" presId="urn:microsoft.com/office/officeart/2008/layout/VerticalCurvedList"/>
    <dgm:cxn modelId="{EF326F73-BDDD-4296-8105-E9B593C930B2}" type="presParOf" srcId="{238B633A-80A6-48F3-AB02-E37223E3A63D}" destId="{9D4E8893-0869-49C6-A94B-D95D8F0B5D80}" srcOrd="0" destOrd="0" presId="urn:microsoft.com/office/officeart/2008/layout/VerticalCurvedList"/>
    <dgm:cxn modelId="{0297378B-830A-41C5-8345-1B0B5571E424}" type="presParOf" srcId="{570E13D0-1CAF-490F-91D2-41811E05387E}" destId="{8AB3591C-2B79-40D4-BAD9-B98DDBE37937}" srcOrd="9" destOrd="0" presId="urn:microsoft.com/office/officeart/2008/layout/VerticalCurvedList"/>
    <dgm:cxn modelId="{7DBCAD93-2FC5-42AF-94EF-0AC92946DBC1}" type="presParOf" srcId="{570E13D0-1CAF-490F-91D2-41811E05387E}" destId="{7C37A51B-640A-4C7D-9389-68B12FE53E1A}" srcOrd="10" destOrd="0" presId="urn:microsoft.com/office/officeart/2008/layout/VerticalCurvedList"/>
    <dgm:cxn modelId="{75B568DE-C8AE-4A86-8426-CEA69CE0A5A9}" type="presParOf" srcId="{7C37A51B-640A-4C7D-9389-68B12FE53E1A}" destId="{18B32A98-2EE7-4502-A569-D0D7C4C7370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BDCEBF-0D01-428C-8F5D-6FF30691F158}" type="doc">
      <dgm:prSet loTypeId="urn:microsoft.com/office/officeart/2005/8/layout/hList7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9565A2B7-A625-49C3-AE36-D8F89B497C89}">
      <dgm:prSet phldrT="[Текст]"/>
      <dgm:spPr>
        <a:ln>
          <a:solidFill>
            <a:srgbClr val="19263C"/>
          </a:solidFill>
        </a:ln>
      </dgm:spPr>
      <dgm:t>
        <a:bodyPr/>
        <a:lstStyle/>
        <a:p>
          <a:endParaRPr lang="ru-RU" dirty="0">
            <a:solidFill>
              <a:srgbClr val="19263C"/>
            </a:solidFill>
            <a:latin typeface="Circe Bold" panose="020B0602020203020203" pitchFamily="34" charset="-52"/>
          </a:endParaRPr>
        </a:p>
      </dgm:t>
    </dgm:pt>
    <dgm:pt modelId="{A447E1D9-E9ED-40F1-AA7D-3CF055C58553}" type="parTrans" cxnId="{D7A67AE4-EB6E-4A4E-8E80-B0D0AA8C5ED1}">
      <dgm:prSet/>
      <dgm:spPr/>
      <dgm:t>
        <a:bodyPr/>
        <a:lstStyle/>
        <a:p>
          <a:endParaRPr lang="ru-RU"/>
        </a:p>
      </dgm:t>
    </dgm:pt>
    <dgm:pt modelId="{74C8EAC7-D13D-4341-8745-28968D79C09E}" type="sibTrans" cxnId="{D7A67AE4-EB6E-4A4E-8E80-B0D0AA8C5ED1}">
      <dgm:prSet/>
      <dgm:spPr/>
      <dgm:t>
        <a:bodyPr/>
        <a:lstStyle/>
        <a:p>
          <a:endParaRPr lang="ru-RU"/>
        </a:p>
      </dgm:t>
    </dgm:pt>
    <dgm:pt modelId="{31FA33A1-3491-451E-9B02-53F93271D818}">
      <dgm:prSet phldrT="[Текст]"/>
      <dgm:spPr>
        <a:ln>
          <a:solidFill>
            <a:srgbClr val="19263C"/>
          </a:solidFill>
        </a:ln>
      </dgm:spPr>
      <dgm:t>
        <a:bodyPr/>
        <a:lstStyle/>
        <a:p>
          <a:endParaRPr lang="ru-RU" dirty="0">
            <a:solidFill>
              <a:srgbClr val="19263C"/>
            </a:solidFill>
            <a:latin typeface="Circe Bold" panose="020B0602020203020203" pitchFamily="34" charset="-52"/>
          </a:endParaRPr>
        </a:p>
      </dgm:t>
    </dgm:pt>
    <dgm:pt modelId="{5EE8FF92-D77F-45FD-83C4-9D2A2F38ADE8}" type="parTrans" cxnId="{E2457C95-FDAD-456B-B21A-CB7F1E6C716F}">
      <dgm:prSet/>
      <dgm:spPr/>
      <dgm:t>
        <a:bodyPr/>
        <a:lstStyle/>
        <a:p>
          <a:endParaRPr lang="ru-RU"/>
        </a:p>
      </dgm:t>
    </dgm:pt>
    <dgm:pt modelId="{1598D853-EC61-44CF-89D6-FA1FA33D1501}" type="sibTrans" cxnId="{E2457C95-FDAD-456B-B21A-CB7F1E6C716F}">
      <dgm:prSet/>
      <dgm:spPr/>
      <dgm:t>
        <a:bodyPr/>
        <a:lstStyle/>
        <a:p>
          <a:endParaRPr lang="ru-RU"/>
        </a:p>
      </dgm:t>
    </dgm:pt>
    <dgm:pt modelId="{A368D8E2-443C-42CA-93CD-04207C2F0E83}">
      <dgm:prSet phldrT="[Текст]"/>
      <dgm:spPr>
        <a:ln>
          <a:solidFill>
            <a:srgbClr val="19263C"/>
          </a:solidFill>
        </a:ln>
      </dgm:spPr>
      <dgm:t>
        <a:bodyPr/>
        <a:lstStyle/>
        <a:p>
          <a:pPr algn="ctr" rtl="0" fontAlgn="base">
            <a:spcBef>
              <a:spcPct val="0"/>
            </a:spcBef>
            <a:spcAft>
              <a:spcPct val="0"/>
            </a:spcAft>
          </a:pPr>
          <a:endParaRPr lang="ru-RU" kern="1200" dirty="0">
            <a:solidFill>
              <a:srgbClr val="19263C"/>
            </a:solidFill>
            <a:latin typeface="Circe Bold" panose="020B0602020203020203" pitchFamily="34" charset="-52"/>
            <a:ea typeface="+mn-ea"/>
            <a:cs typeface="Arial" panose="020B0604020202020204" pitchFamily="34" charset="0"/>
          </a:endParaRPr>
        </a:p>
      </dgm:t>
    </dgm:pt>
    <dgm:pt modelId="{A1086F85-60E6-47C1-897B-FB7DD31F400A}" type="parTrans" cxnId="{05E504E1-4834-4463-A542-20CA4AF08F47}">
      <dgm:prSet/>
      <dgm:spPr/>
      <dgm:t>
        <a:bodyPr/>
        <a:lstStyle/>
        <a:p>
          <a:endParaRPr lang="ru-RU"/>
        </a:p>
      </dgm:t>
    </dgm:pt>
    <dgm:pt modelId="{994F10CC-456E-4014-9A85-4C6A8B7563FD}" type="sibTrans" cxnId="{05E504E1-4834-4463-A542-20CA4AF08F47}">
      <dgm:prSet/>
      <dgm:spPr/>
      <dgm:t>
        <a:bodyPr/>
        <a:lstStyle/>
        <a:p>
          <a:endParaRPr lang="ru-RU"/>
        </a:p>
      </dgm:t>
    </dgm:pt>
    <dgm:pt modelId="{DDCF3A92-D535-4B6C-8047-E7AF575DA1F8}">
      <dgm:prSet phldrT="[Текст]"/>
      <dgm:spPr>
        <a:ln>
          <a:solidFill>
            <a:srgbClr val="19263C"/>
          </a:solidFill>
        </a:ln>
      </dgm:spPr>
      <dgm:t>
        <a:bodyPr/>
        <a:lstStyle/>
        <a:p>
          <a:endParaRPr lang="ru-RU" dirty="0">
            <a:solidFill>
              <a:srgbClr val="19263C"/>
            </a:solidFill>
            <a:latin typeface="Circe Bold" panose="020B0602020203020203" pitchFamily="34" charset="-52"/>
          </a:endParaRPr>
        </a:p>
      </dgm:t>
    </dgm:pt>
    <dgm:pt modelId="{F9203C2F-D9D9-4BA1-A373-56F384863226}" type="parTrans" cxnId="{E87100F5-4AEB-4DF6-9CAF-CA2EEFD9C1BC}">
      <dgm:prSet/>
      <dgm:spPr/>
      <dgm:t>
        <a:bodyPr/>
        <a:lstStyle/>
        <a:p>
          <a:endParaRPr lang="ru-RU"/>
        </a:p>
      </dgm:t>
    </dgm:pt>
    <dgm:pt modelId="{22F709CB-0706-48C2-ACDC-A3CFB4DA4620}" type="sibTrans" cxnId="{E87100F5-4AEB-4DF6-9CAF-CA2EEFD9C1BC}">
      <dgm:prSet/>
      <dgm:spPr/>
      <dgm:t>
        <a:bodyPr/>
        <a:lstStyle/>
        <a:p>
          <a:endParaRPr lang="ru-RU"/>
        </a:p>
      </dgm:t>
    </dgm:pt>
    <dgm:pt modelId="{13B8F409-B800-4D08-9A67-5675F81A31F0}" type="pres">
      <dgm:prSet presAssocID="{69BDCEBF-0D01-428C-8F5D-6FF30691F15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53E8C1-FD0D-404B-BAA2-003892E09989}" type="pres">
      <dgm:prSet presAssocID="{69BDCEBF-0D01-428C-8F5D-6FF30691F158}" presName="fgShape" presStyleLbl="fgShp" presStyleIdx="0" presStyleCnt="1"/>
      <dgm:spPr>
        <a:solidFill>
          <a:srgbClr val="19263C"/>
        </a:solidFill>
      </dgm:spPr>
    </dgm:pt>
    <dgm:pt modelId="{704F9EAC-BADC-420A-A06E-7171814AAFAF}" type="pres">
      <dgm:prSet presAssocID="{69BDCEBF-0D01-428C-8F5D-6FF30691F158}" presName="linComp" presStyleCnt="0"/>
      <dgm:spPr/>
    </dgm:pt>
    <dgm:pt modelId="{4E39E12A-A495-4190-BF77-5C9BE81D0295}" type="pres">
      <dgm:prSet presAssocID="{9565A2B7-A625-49C3-AE36-D8F89B497C89}" presName="compNode" presStyleCnt="0"/>
      <dgm:spPr/>
    </dgm:pt>
    <dgm:pt modelId="{3A618D20-0F84-4E50-A512-9948FECEEBE7}" type="pres">
      <dgm:prSet presAssocID="{9565A2B7-A625-49C3-AE36-D8F89B497C89}" presName="bkgdShape" presStyleLbl="node1" presStyleIdx="0" presStyleCnt="4" custLinFactNeighborX="5391" custLinFactNeighborY="-963"/>
      <dgm:spPr/>
      <dgm:t>
        <a:bodyPr/>
        <a:lstStyle/>
        <a:p>
          <a:endParaRPr lang="ru-RU"/>
        </a:p>
      </dgm:t>
    </dgm:pt>
    <dgm:pt modelId="{9FFE0E7C-324C-4A7B-A37C-91840BB13E4A}" type="pres">
      <dgm:prSet presAssocID="{9565A2B7-A625-49C3-AE36-D8F89B497C89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8C474B-6D1D-4E4E-8749-343A0C65E273}" type="pres">
      <dgm:prSet presAssocID="{9565A2B7-A625-49C3-AE36-D8F89B497C89}" presName="invisiNode" presStyleLbl="node1" presStyleIdx="0" presStyleCnt="4"/>
      <dgm:spPr/>
    </dgm:pt>
    <dgm:pt modelId="{14436DBA-E39C-4BE4-96C3-DEFA304EC632}" type="pres">
      <dgm:prSet presAssocID="{9565A2B7-A625-49C3-AE36-D8F89B497C89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ru-RU"/>
        </a:p>
      </dgm:t>
    </dgm:pt>
    <dgm:pt modelId="{74A42360-E463-43EA-83F0-F77B60A6A587}" type="pres">
      <dgm:prSet presAssocID="{74C8EAC7-D13D-4341-8745-28968D79C09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CCF2E0F-25FB-4152-B24C-B096DBDBDFAA}" type="pres">
      <dgm:prSet presAssocID="{31FA33A1-3491-451E-9B02-53F93271D818}" presName="compNode" presStyleCnt="0"/>
      <dgm:spPr/>
    </dgm:pt>
    <dgm:pt modelId="{CA096AAC-6D2D-4114-B427-1B6D57F8E838}" type="pres">
      <dgm:prSet presAssocID="{31FA33A1-3491-451E-9B02-53F93271D818}" presName="bkgdShape" presStyleLbl="node1" presStyleIdx="1" presStyleCnt="4" custLinFactNeighborX="2900"/>
      <dgm:spPr/>
      <dgm:t>
        <a:bodyPr/>
        <a:lstStyle/>
        <a:p>
          <a:endParaRPr lang="ru-RU"/>
        </a:p>
      </dgm:t>
    </dgm:pt>
    <dgm:pt modelId="{D04EC622-673C-4F24-B99E-527E5B1E0C33}" type="pres">
      <dgm:prSet presAssocID="{31FA33A1-3491-451E-9B02-53F93271D81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56CA41-0B67-4EF0-B271-073C7FC17AFE}" type="pres">
      <dgm:prSet presAssocID="{31FA33A1-3491-451E-9B02-53F93271D818}" presName="invisiNode" presStyleLbl="node1" presStyleIdx="1" presStyleCnt="4"/>
      <dgm:spPr/>
    </dgm:pt>
    <dgm:pt modelId="{33C20747-EB0F-4A47-97E4-2EF451A299B7}" type="pres">
      <dgm:prSet presAssocID="{31FA33A1-3491-451E-9B02-53F93271D818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ru-RU"/>
        </a:p>
      </dgm:t>
    </dgm:pt>
    <dgm:pt modelId="{E2D18467-BA3A-4912-B7AF-70A0C46398DE}" type="pres">
      <dgm:prSet presAssocID="{1598D853-EC61-44CF-89D6-FA1FA33D150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DB4DAE8-2A40-4334-9EA0-81DF52E79C73}" type="pres">
      <dgm:prSet presAssocID="{A368D8E2-443C-42CA-93CD-04207C2F0E83}" presName="compNode" presStyleCnt="0"/>
      <dgm:spPr/>
    </dgm:pt>
    <dgm:pt modelId="{0E641D3C-0FAE-467B-BAE1-A155D5BA2287}" type="pres">
      <dgm:prSet presAssocID="{A368D8E2-443C-42CA-93CD-04207C2F0E83}" presName="bkgdShape" presStyleLbl="node1" presStyleIdx="2" presStyleCnt="4" custLinFactNeighborX="2900"/>
      <dgm:spPr/>
      <dgm:t>
        <a:bodyPr/>
        <a:lstStyle/>
        <a:p>
          <a:endParaRPr lang="ru-RU"/>
        </a:p>
      </dgm:t>
    </dgm:pt>
    <dgm:pt modelId="{82303A39-1611-4284-8CFE-458E792AA20F}" type="pres">
      <dgm:prSet presAssocID="{A368D8E2-443C-42CA-93CD-04207C2F0E83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477C11-15D2-4327-88C3-3A376277C6FF}" type="pres">
      <dgm:prSet presAssocID="{A368D8E2-443C-42CA-93CD-04207C2F0E83}" presName="invisiNode" presStyleLbl="node1" presStyleIdx="2" presStyleCnt="4"/>
      <dgm:spPr/>
    </dgm:pt>
    <dgm:pt modelId="{8FB19240-F8DA-476C-840D-36099EC6F4A3}" type="pres">
      <dgm:prSet presAssocID="{A368D8E2-443C-42CA-93CD-04207C2F0E83}" presName="imagNode" presStyleLbl="fgImgPlace1" presStyleIdx="2" presStyleCnt="4" custLinFactNeighborX="-1842" custLinFactNeighborY="-122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ru-RU"/>
        </a:p>
      </dgm:t>
    </dgm:pt>
    <dgm:pt modelId="{F3634CB1-9EE6-466A-AAB3-49ECD9059797}" type="pres">
      <dgm:prSet presAssocID="{994F10CC-456E-4014-9A85-4C6A8B7563F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AE2EE37-7FCC-40D6-84A8-FE756AC8D3E9}" type="pres">
      <dgm:prSet presAssocID="{DDCF3A92-D535-4B6C-8047-E7AF575DA1F8}" presName="compNode" presStyleCnt="0"/>
      <dgm:spPr/>
    </dgm:pt>
    <dgm:pt modelId="{CCEB2AC0-D6A5-4857-8F14-781F9BD60767}" type="pres">
      <dgm:prSet presAssocID="{DDCF3A92-D535-4B6C-8047-E7AF575DA1F8}" presName="bkgdShape" presStyleLbl="node1" presStyleIdx="3" presStyleCnt="4"/>
      <dgm:spPr/>
      <dgm:t>
        <a:bodyPr/>
        <a:lstStyle/>
        <a:p>
          <a:endParaRPr lang="ru-RU"/>
        </a:p>
      </dgm:t>
    </dgm:pt>
    <dgm:pt modelId="{1853DECE-A89A-4072-A0F2-B93675E5B717}" type="pres">
      <dgm:prSet presAssocID="{DDCF3A92-D535-4B6C-8047-E7AF575DA1F8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173E93-1F32-4D45-A298-A4BB6171EF3D}" type="pres">
      <dgm:prSet presAssocID="{DDCF3A92-D535-4B6C-8047-E7AF575DA1F8}" presName="invisiNode" presStyleLbl="node1" presStyleIdx="3" presStyleCnt="4"/>
      <dgm:spPr/>
    </dgm:pt>
    <dgm:pt modelId="{84FC4C45-7DD1-472A-A491-903DCEEB1D71}" type="pres">
      <dgm:prSet presAssocID="{DDCF3A92-D535-4B6C-8047-E7AF575DA1F8}" presName="imagNode" presStyleLbl="fgImgPlace1" presStyleIdx="3" presStyleCnt="4" custLinFactNeighborX="-1902" custLinFactNeighborY="61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ru-RU"/>
        </a:p>
      </dgm:t>
    </dgm:pt>
  </dgm:ptLst>
  <dgm:cxnLst>
    <dgm:cxn modelId="{3C74A245-7AC5-4D1A-8D93-0C1977E802BE}" type="presOf" srcId="{74C8EAC7-D13D-4341-8745-28968D79C09E}" destId="{74A42360-E463-43EA-83F0-F77B60A6A587}" srcOrd="0" destOrd="0" presId="urn:microsoft.com/office/officeart/2005/8/layout/hList7"/>
    <dgm:cxn modelId="{6D23FEBE-C861-41F9-8A25-C457EE8F074C}" type="presOf" srcId="{31FA33A1-3491-451E-9B02-53F93271D818}" destId="{CA096AAC-6D2D-4114-B427-1B6D57F8E838}" srcOrd="0" destOrd="0" presId="urn:microsoft.com/office/officeart/2005/8/layout/hList7"/>
    <dgm:cxn modelId="{DC5CCC48-BC0F-4A6A-B737-008AF742B085}" type="presOf" srcId="{994F10CC-456E-4014-9A85-4C6A8B7563FD}" destId="{F3634CB1-9EE6-466A-AAB3-49ECD9059797}" srcOrd="0" destOrd="0" presId="urn:microsoft.com/office/officeart/2005/8/layout/hList7"/>
    <dgm:cxn modelId="{7635A4F0-EB48-4C3D-99C2-E9F294BFDC1B}" type="presOf" srcId="{31FA33A1-3491-451E-9B02-53F93271D818}" destId="{D04EC622-673C-4F24-B99E-527E5B1E0C33}" srcOrd="1" destOrd="0" presId="urn:microsoft.com/office/officeart/2005/8/layout/hList7"/>
    <dgm:cxn modelId="{05E504E1-4834-4463-A542-20CA4AF08F47}" srcId="{69BDCEBF-0D01-428C-8F5D-6FF30691F158}" destId="{A368D8E2-443C-42CA-93CD-04207C2F0E83}" srcOrd="2" destOrd="0" parTransId="{A1086F85-60E6-47C1-897B-FB7DD31F400A}" sibTransId="{994F10CC-456E-4014-9A85-4C6A8B7563FD}"/>
    <dgm:cxn modelId="{DFFC7967-4F44-45FF-938A-BAF01799368C}" type="presOf" srcId="{9565A2B7-A625-49C3-AE36-D8F89B497C89}" destId="{9FFE0E7C-324C-4A7B-A37C-91840BB13E4A}" srcOrd="1" destOrd="0" presId="urn:microsoft.com/office/officeart/2005/8/layout/hList7"/>
    <dgm:cxn modelId="{7EF894B7-99D8-4133-AD12-1ADCD808810F}" type="presOf" srcId="{1598D853-EC61-44CF-89D6-FA1FA33D1501}" destId="{E2D18467-BA3A-4912-B7AF-70A0C46398DE}" srcOrd="0" destOrd="0" presId="urn:microsoft.com/office/officeart/2005/8/layout/hList7"/>
    <dgm:cxn modelId="{5FFF3558-6D15-4E74-B0EC-3A8563617DFD}" type="presOf" srcId="{69BDCEBF-0D01-428C-8F5D-6FF30691F158}" destId="{13B8F409-B800-4D08-9A67-5675F81A31F0}" srcOrd="0" destOrd="0" presId="urn:microsoft.com/office/officeart/2005/8/layout/hList7"/>
    <dgm:cxn modelId="{E2457C95-FDAD-456B-B21A-CB7F1E6C716F}" srcId="{69BDCEBF-0D01-428C-8F5D-6FF30691F158}" destId="{31FA33A1-3491-451E-9B02-53F93271D818}" srcOrd="1" destOrd="0" parTransId="{5EE8FF92-D77F-45FD-83C4-9D2A2F38ADE8}" sibTransId="{1598D853-EC61-44CF-89D6-FA1FA33D1501}"/>
    <dgm:cxn modelId="{E87100F5-4AEB-4DF6-9CAF-CA2EEFD9C1BC}" srcId="{69BDCEBF-0D01-428C-8F5D-6FF30691F158}" destId="{DDCF3A92-D535-4B6C-8047-E7AF575DA1F8}" srcOrd="3" destOrd="0" parTransId="{F9203C2F-D9D9-4BA1-A373-56F384863226}" sibTransId="{22F709CB-0706-48C2-ACDC-A3CFB4DA4620}"/>
    <dgm:cxn modelId="{D7A67AE4-EB6E-4A4E-8E80-B0D0AA8C5ED1}" srcId="{69BDCEBF-0D01-428C-8F5D-6FF30691F158}" destId="{9565A2B7-A625-49C3-AE36-D8F89B497C89}" srcOrd="0" destOrd="0" parTransId="{A447E1D9-E9ED-40F1-AA7D-3CF055C58553}" sibTransId="{74C8EAC7-D13D-4341-8745-28968D79C09E}"/>
    <dgm:cxn modelId="{D60CBEA9-9A83-4654-B36D-57060560A01B}" type="presOf" srcId="{DDCF3A92-D535-4B6C-8047-E7AF575DA1F8}" destId="{1853DECE-A89A-4072-A0F2-B93675E5B717}" srcOrd="1" destOrd="0" presId="urn:microsoft.com/office/officeart/2005/8/layout/hList7"/>
    <dgm:cxn modelId="{5FF18495-E347-44B8-A9FC-6053852077A3}" type="presOf" srcId="{9565A2B7-A625-49C3-AE36-D8F89B497C89}" destId="{3A618D20-0F84-4E50-A512-9948FECEEBE7}" srcOrd="0" destOrd="0" presId="urn:microsoft.com/office/officeart/2005/8/layout/hList7"/>
    <dgm:cxn modelId="{B7B2AE21-F48F-479D-BB6B-5EBE0C9E415A}" type="presOf" srcId="{A368D8E2-443C-42CA-93CD-04207C2F0E83}" destId="{82303A39-1611-4284-8CFE-458E792AA20F}" srcOrd="1" destOrd="0" presId="urn:microsoft.com/office/officeart/2005/8/layout/hList7"/>
    <dgm:cxn modelId="{9F5BC616-E5A3-41C7-BC2E-B5FFC8086468}" type="presOf" srcId="{DDCF3A92-D535-4B6C-8047-E7AF575DA1F8}" destId="{CCEB2AC0-D6A5-4857-8F14-781F9BD60767}" srcOrd="0" destOrd="0" presId="urn:microsoft.com/office/officeart/2005/8/layout/hList7"/>
    <dgm:cxn modelId="{F0E0E536-62D5-47F1-8A2D-893ADF9C5E71}" type="presOf" srcId="{A368D8E2-443C-42CA-93CD-04207C2F0E83}" destId="{0E641D3C-0FAE-467B-BAE1-A155D5BA2287}" srcOrd="0" destOrd="0" presId="urn:microsoft.com/office/officeart/2005/8/layout/hList7"/>
    <dgm:cxn modelId="{FCCEDBDE-84B2-42AC-9C2B-2243EFAE7003}" type="presParOf" srcId="{13B8F409-B800-4D08-9A67-5675F81A31F0}" destId="{7D53E8C1-FD0D-404B-BAA2-003892E09989}" srcOrd="0" destOrd="0" presId="urn:microsoft.com/office/officeart/2005/8/layout/hList7"/>
    <dgm:cxn modelId="{68E97713-7B47-45BC-9A1C-81C376E28B29}" type="presParOf" srcId="{13B8F409-B800-4D08-9A67-5675F81A31F0}" destId="{704F9EAC-BADC-420A-A06E-7171814AAFAF}" srcOrd="1" destOrd="0" presId="urn:microsoft.com/office/officeart/2005/8/layout/hList7"/>
    <dgm:cxn modelId="{57F38ECE-1B64-4F9B-B238-F8A0B45671DF}" type="presParOf" srcId="{704F9EAC-BADC-420A-A06E-7171814AAFAF}" destId="{4E39E12A-A495-4190-BF77-5C9BE81D0295}" srcOrd="0" destOrd="0" presId="urn:microsoft.com/office/officeart/2005/8/layout/hList7"/>
    <dgm:cxn modelId="{C78FFC49-A1A5-4797-BA4E-53CDBA4266AF}" type="presParOf" srcId="{4E39E12A-A495-4190-BF77-5C9BE81D0295}" destId="{3A618D20-0F84-4E50-A512-9948FECEEBE7}" srcOrd="0" destOrd="0" presId="urn:microsoft.com/office/officeart/2005/8/layout/hList7"/>
    <dgm:cxn modelId="{05E01061-1DBA-442D-9A00-36DB2D16E8C4}" type="presParOf" srcId="{4E39E12A-A495-4190-BF77-5C9BE81D0295}" destId="{9FFE0E7C-324C-4A7B-A37C-91840BB13E4A}" srcOrd="1" destOrd="0" presId="urn:microsoft.com/office/officeart/2005/8/layout/hList7"/>
    <dgm:cxn modelId="{59A72B50-1EE6-4E9A-85FE-B2D8463AD49C}" type="presParOf" srcId="{4E39E12A-A495-4190-BF77-5C9BE81D0295}" destId="{908C474B-6D1D-4E4E-8749-343A0C65E273}" srcOrd="2" destOrd="0" presId="urn:microsoft.com/office/officeart/2005/8/layout/hList7"/>
    <dgm:cxn modelId="{6C2B048A-8950-4A20-8FB1-62D04EA44691}" type="presParOf" srcId="{4E39E12A-A495-4190-BF77-5C9BE81D0295}" destId="{14436DBA-E39C-4BE4-96C3-DEFA304EC632}" srcOrd="3" destOrd="0" presId="urn:microsoft.com/office/officeart/2005/8/layout/hList7"/>
    <dgm:cxn modelId="{CBA5CC8E-F69F-4F5D-BBFF-0A3CE3AE5C84}" type="presParOf" srcId="{704F9EAC-BADC-420A-A06E-7171814AAFAF}" destId="{74A42360-E463-43EA-83F0-F77B60A6A587}" srcOrd="1" destOrd="0" presId="urn:microsoft.com/office/officeart/2005/8/layout/hList7"/>
    <dgm:cxn modelId="{5349D130-A8A3-4959-936E-182B8AE59AF1}" type="presParOf" srcId="{704F9EAC-BADC-420A-A06E-7171814AAFAF}" destId="{9CCF2E0F-25FB-4152-B24C-B096DBDBDFAA}" srcOrd="2" destOrd="0" presId="urn:microsoft.com/office/officeart/2005/8/layout/hList7"/>
    <dgm:cxn modelId="{8585D26B-7119-4EFF-949B-60701A4133B2}" type="presParOf" srcId="{9CCF2E0F-25FB-4152-B24C-B096DBDBDFAA}" destId="{CA096AAC-6D2D-4114-B427-1B6D57F8E838}" srcOrd="0" destOrd="0" presId="urn:microsoft.com/office/officeart/2005/8/layout/hList7"/>
    <dgm:cxn modelId="{85541095-DC35-44CB-BCA7-7FEC4BF30ACF}" type="presParOf" srcId="{9CCF2E0F-25FB-4152-B24C-B096DBDBDFAA}" destId="{D04EC622-673C-4F24-B99E-527E5B1E0C33}" srcOrd="1" destOrd="0" presId="urn:microsoft.com/office/officeart/2005/8/layout/hList7"/>
    <dgm:cxn modelId="{2C23E989-2D9C-45CD-9D5C-48BA6461AB5B}" type="presParOf" srcId="{9CCF2E0F-25FB-4152-B24C-B096DBDBDFAA}" destId="{5F56CA41-0B67-4EF0-B271-073C7FC17AFE}" srcOrd="2" destOrd="0" presId="urn:microsoft.com/office/officeart/2005/8/layout/hList7"/>
    <dgm:cxn modelId="{2585FDCC-D2B7-4D24-B7B9-F4AAF2E85964}" type="presParOf" srcId="{9CCF2E0F-25FB-4152-B24C-B096DBDBDFAA}" destId="{33C20747-EB0F-4A47-97E4-2EF451A299B7}" srcOrd="3" destOrd="0" presId="urn:microsoft.com/office/officeart/2005/8/layout/hList7"/>
    <dgm:cxn modelId="{5436CE63-3D44-4CE5-9FC6-4A131F4E08AE}" type="presParOf" srcId="{704F9EAC-BADC-420A-A06E-7171814AAFAF}" destId="{E2D18467-BA3A-4912-B7AF-70A0C46398DE}" srcOrd="3" destOrd="0" presId="urn:microsoft.com/office/officeart/2005/8/layout/hList7"/>
    <dgm:cxn modelId="{69BC780B-8BE2-450D-A66C-02673892C0D2}" type="presParOf" srcId="{704F9EAC-BADC-420A-A06E-7171814AAFAF}" destId="{7DB4DAE8-2A40-4334-9EA0-81DF52E79C73}" srcOrd="4" destOrd="0" presId="urn:microsoft.com/office/officeart/2005/8/layout/hList7"/>
    <dgm:cxn modelId="{06A5152B-8B4B-4BDC-B155-53F5DD9E6C7E}" type="presParOf" srcId="{7DB4DAE8-2A40-4334-9EA0-81DF52E79C73}" destId="{0E641D3C-0FAE-467B-BAE1-A155D5BA2287}" srcOrd="0" destOrd="0" presId="urn:microsoft.com/office/officeart/2005/8/layout/hList7"/>
    <dgm:cxn modelId="{5AB7881C-8AF3-4255-B1EB-BDDBED6A6690}" type="presParOf" srcId="{7DB4DAE8-2A40-4334-9EA0-81DF52E79C73}" destId="{82303A39-1611-4284-8CFE-458E792AA20F}" srcOrd="1" destOrd="0" presId="urn:microsoft.com/office/officeart/2005/8/layout/hList7"/>
    <dgm:cxn modelId="{265B96A3-D340-4B5E-B8F8-D7B943D9CC0E}" type="presParOf" srcId="{7DB4DAE8-2A40-4334-9EA0-81DF52E79C73}" destId="{FE477C11-15D2-4327-88C3-3A376277C6FF}" srcOrd="2" destOrd="0" presId="urn:microsoft.com/office/officeart/2005/8/layout/hList7"/>
    <dgm:cxn modelId="{1AAB8D0F-6068-4AAB-9508-A4FBDDF9EC80}" type="presParOf" srcId="{7DB4DAE8-2A40-4334-9EA0-81DF52E79C73}" destId="{8FB19240-F8DA-476C-840D-36099EC6F4A3}" srcOrd="3" destOrd="0" presId="urn:microsoft.com/office/officeart/2005/8/layout/hList7"/>
    <dgm:cxn modelId="{7158AC19-765C-43FD-AB5E-3F2ADACCE04E}" type="presParOf" srcId="{704F9EAC-BADC-420A-A06E-7171814AAFAF}" destId="{F3634CB1-9EE6-466A-AAB3-49ECD9059797}" srcOrd="5" destOrd="0" presId="urn:microsoft.com/office/officeart/2005/8/layout/hList7"/>
    <dgm:cxn modelId="{34A0341A-4D65-487D-8281-609B97DF31D9}" type="presParOf" srcId="{704F9EAC-BADC-420A-A06E-7171814AAFAF}" destId="{1AE2EE37-7FCC-40D6-84A8-FE756AC8D3E9}" srcOrd="6" destOrd="0" presId="urn:microsoft.com/office/officeart/2005/8/layout/hList7"/>
    <dgm:cxn modelId="{BFF8A79D-9A6D-46B2-8854-560756273456}" type="presParOf" srcId="{1AE2EE37-7FCC-40D6-84A8-FE756AC8D3E9}" destId="{CCEB2AC0-D6A5-4857-8F14-781F9BD60767}" srcOrd="0" destOrd="0" presId="urn:microsoft.com/office/officeart/2005/8/layout/hList7"/>
    <dgm:cxn modelId="{473231DF-BB8B-45C1-92CF-547B7DC79C67}" type="presParOf" srcId="{1AE2EE37-7FCC-40D6-84A8-FE756AC8D3E9}" destId="{1853DECE-A89A-4072-A0F2-B93675E5B717}" srcOrd="1" destOrd="0" presId="urn:microsoft.com/office/officeart/2005/8/layout/hList7"/>
    <dgm:cxn modelId="{E1AC8FC7-ADCD-4A43-B28C-65CF30E85483}" type="presParOf" srcId="{1AE2EE37-7FCC-40D6-84A8-FE756AC8D3E9}" destId="{90173E93-1F32-4D45-A298-A4BB6171EF3D}" srcOrd="2" destOrd="0" presId="urn:microsoft.com/office/officeart/2005/8/layout/hList7"/>
    <dgm:cxn modelId="{6B092303-888E-4FA2-B635-04A4DD52EF3E}" type="presParOf" srcId="{1AE2EE37-7FCC-40D6-84A8-FE756AC8D3E9}" destId="{84FC4C45-7DD1-472A-A491-903DCEEB1D7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383F9C-1DAE-47C1-A925-6D695B8708AF}">
      <dsp:nvSpPr>
        <dsp:cNvPr id="0" name=""/>
        <dsp:cNvSpPr/>
      </dsp:nvSpPr>
      <dsp:spPr>
        <a:xfrm>
          <a:off x="0" y="0"/>
          <a:ext cx="12093262" cy="16906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>
              <a:solidFill>
                <a:srgbClr val="002060"/>
              </a:solidFill>
            </a:rPr>
            <a:t>Большое количество дворов с минимальным благоустройством или морально и физически устаревшими </a:t>
          </a:r>
          <a:r>
            <a:rPr lang="ru-RU" sz="3500" kern="1200" dirty="0" err="1" smtClean="0">
              <a:solidFill>
                <a:srgbClr val="002060"/>
              </a:solidFill>
            </a:rPr>
            <a:t>МАФы</a:t>
          </a:r>
          <a:endParaRPr lang="ru-RU" sz="3500" kern="1200" dirty="0">
            <a:solidFill>
              <a:srgbClr val="002060"/>
            </a:solidFill>
          </a:endParaRPr>
        </a:p>
      </dsp:txBody>
      <dsp:txXfrm>
        <a:off x="2587721" y="0"/>
        <a:ext cx="9505540" cy="1690687"/>
      </dsp:txXfrm>
    </dsp:sp>
    <dsp:sp modelId="{E4FA09BF-6E61-42D1-AD77-860A2354D2C7}">
      <dsp:nvSpPr>
        <dsp:cNvPr id="0" name=""/>
        <dsp:cNvSpPr/>
      </dsp:nvSpPr>
      <dsp:spPr>
        <a:xfrm>
          <a:off x="169068" y="0"/>
          <a:ext cx="2418652" cy="16906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80AF2F-0F5E-4E7E-B1E5-B863F11AD585}">
      <dsp:nvSpPr>
        <dsp:cNvPr id="0" name=""/>
        <dsp:cNvSpPr/>
      </dsp:nvSpPr>
      <dsp:spPr>
        <a:xfrm>
          <a:off x="0" y="1859756"/>
          <a:ext cx="12093262" cy="16906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>
              <a:solidFill>
                <a:srgbClr val="002060"/>
              </a:solidFill>
            </a:rPr>
            <a:t>Жители города недостаточно стали уделять внимания своим дворам, перестали разбивать клумбы и цветники. </a:t>
          </a:r>
          <a:endParaRPr lang="ru-RU" sz="3500" kern="1200" dirty="0">
            <a:solidFill>
              <a:srgbClr val="002060"/>
            </a:solidFill>
          </a:endParaRPr>
        </a:p>
      </dsp:txBody>
      <dsp:txXfrm>
        <a:off x="2587721" y="1859756"/>
        <a:ext cx="9505540" cy="1690687"/>
      </dsp:txXfrm>
    </dsp:sp>
    <dsp:sp modelId="{A935213C-BDC5-4E79-9424-FC0C12337963}">
      <dsp:nvSpPr>
        <dsp:cNvPr id="0" name=""/>
        <dsp:cNvSpPr/>
      </dsp:nvSpPr>
      <dsp:spPr>
        <a:xfrm>
          <a:off x="169068" y="1909178"/>
          <a:ext cx="2418652" cy="15918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406988-3E58-4D82-B7E8-D47722A8F08E}">
      <dsp:nvSpPr>
        <dsp:cNvPr id="0" name=""/>
        <dsp:cNvSpPr/>
      </dsp:nvSpPr>
      <dsp:spPr>
        <a:xfrm>
          <a:off x="0" y="3720838"/>
          <a:ext cx="12093262" cy="16906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>
              <a:solidFill>
                <a:srgbClr val="002060"/>
              </a:solidFill>
            </a:rPr>
            <a:t>Наблюдается тенденция минимального или полного отсутствия общения между собой, по-соседски. </a:t>
          </a:r>
          <a:endParaRPr lang="ru-RU" sz="3500" kern="1200" dirty="0">
            <a:solidFill>
              <a:srgbClr val="002060"/>
            </a:solidFill>
          </a:endParaRPr>
        </a:p>
      </dsp:txBody>
      <dsp:txXfrm>
        <a:off x="2587721" y="3720838"/>
        <a:ext cx="9505540" cy="1690687"/>
      </dsp:txXfrm>
    </dsp:sp>
    <dsp:sp modelId="{90F88223-355D-44D9-9D74-EB93371F3DDF}">
      <dsp:nvSpPr>
        <dsp:cNvPr id="0" name=""/>
        <dsp:cNvSpPr/>
      </dsp:nvSpPr>
      <dsp:spPr>
        <a:xfrm>
          <a:off x="116898" y="3725328"/>
          <a:ext cx="2445741" cy="16933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93F91C-B473-4696-B343-7086D1A6822E}">
      <dsp:nvSpPr>
        <dsp:cNvPr id="0" name=""/>
        <dsp:cNvSpPr/>
      </dsp:nvSpPr>
      <dsp:spPr>
        <a:xfrm>
          <a:off x="-5971992" y="-913848"/>
          <a:ext cx="7109372" cy="7109372"/>
        </a:xfrm>
        <a:prstGeom prst="blockArc">
          <a:avLst>
            <a:gd name="adj1" fmla="val 18900000"/>
            <a:gd name="adj2" fmla="val 2700000"/>
            <a:gd name="adj3" fmla="val 304"/>
          </a:avLst>
        </a:prstGeom>
        <a:noFill/>
        <a:ln w="25400" cap="flat" cmpd="sng" algn="ctr">
          <a:solidFill>
            <a:srgbClr val="19263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977BF7-F0D8-4C50-AA4B-39A95B947F2C}">
      <dsp:nvSpPr>
        <dsp:cNvPr id="0" name=""/>
        <dsp:cNvSpPr/>
      </dsp:nvSpPr>
      <dsp:spPr>
        <a:xfrm>
          <a:off x="497058" y="329999"/>
          <a:ext cx="9407409" cy="6604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9263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4209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Благоустройство</a:t>
          </a:r>
          <a:endParaRPr lang="ru-RU" sz="2100" kern="1200" dirty="0">
            <a:solidFill>
              <a:srgbClr val="19263C"/>
            </a:solidFill>
            <a:latin typeface="Circe Bold" panose="020B0602020203020203" pitchFamily="34" charset="-52"/>
          </a:endParaRPr>
        </a:p>
      </dsp:txBody>
      <dsp:txXfrm>
        <a:off x="497058" y="329999"/>
        <a:ext cx="9407409" cy="660420"/>
      </dsp:txXfrm>
    </dsp:sp>
    <dsp:sp modelId="{E4D7460B-7519-4D85-B050-F60D536FBAD6}">
      <dsp:nvSpPr>
        <dsp:cNvPr id="0" name=""/>
        <dsp:cNvSpPr/>
      </dsp:nvSpPr>
      <dsp:spPr>
        <a:xfrm>
          <a:off x="84295" y="247446"/>
          <a:ext cx="825525" cy="8255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9263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D5B1B-B007-433F-888F-8E04DE09DD3E}">
      <dsp:nvSpPr>
        <dsp:cNvPr id="0" name=""/>
        <dsp:cNvSpPr/>
      </dsp:nvSpPr>
      <dsp:spPr>
        <a:xfrm>
          <a:off x="970297" y="1320313"/>
          <a:ext cx="8934171" cy="6604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9263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4209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Общение соседей между собой</a:t>
          </a:r>
          <a:endParaRPr lang="ru-RU" sz="2100" kern="1200" dirty="0">
            <a:solidFill>
              <a:srgbClr val="19263C"/>
            </a:solidFill>
            <a:latin typeface="Circe Bold" panose="020B0602020203020203" pitchFamily="34" charset="-52"/>
          </a:endParaRPr>
        </a:p>
      </dsp:txBody>
      <dsp:txXfrm>
        <a:off x="970297" y="1320313"/>
        <a:ext cx="8934171" cy="660420"/>
      </dsp:txXfrm>
    </dsp:sp>
    <dsp:sp modelId="{7F3FAD18-ACF9-49D4-A177-7A580D8AFC48}">
      <dsp:nvSpPr>
        <dsp:cNvPr id="0" name=""/>
        <dsp:cNvSpPr/>
      </dsp:nvSpPr>
      <dsp:spPr>
        <a:xfrm>
          <a:off x="604745" y="1174797"/>
          <a:ext cx="825525" cy="8255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9263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3D6BD0-F03D-41D6-BDB2-35F3E176DF67}">
      <dsp:nvSpPr>
        <dsp:cNvPr id="0" name=""/>
        <dsp:cNvSpPr/>
      </dsp:nvSpPr>
      <dsp:spPr>
        <a:xfrm>
          <a:off x="1115543" y="2310627"/>
          <a:ext cx="8788925" cy="6604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9263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4209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Вовлеченность разных возрастов жителей к поддержанию порядка и красоты сделанной своими руками</a:t>
          </a:r>
          <a:endParaRPr lang="ru-RU" sz="2100" kern="1200" dirty="0">
            <a:solidFill>
              <a:srgbClr val="19263C"/>
            </a:solidFill>
            <a:latin typeface="Circe Bold" panose="020B0602020203020203" pitchFamily="34" charset="-52"/>
          </a:endParaRPr>
        </a:p>
      </dsp:txBody>
      <dsp:txXfrm>
        <a:off x="1115543" y="2310627"/>
        <a:ext cx="8788925" cy="660420"/>
      </dsp:txXfrm>
    </dsp:sp>
    <dsp:sp modelId="{9FBC531A-2D9D-4E77-9D70-264014DA0BFA}">
      <dsp:nvSpPr>
        <dsp:cNvPr id="0" name=""/>
        <dsp:cNvSpPr/>
      </dsp:nvSpPr>
      <dsp:spPr>
        <a:xfrm>
          <a:off x="718522" y="2212332"/>
          <a:ext cx="825525" cy="8255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9263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F551CA-42BE-412E-B871-5D4B73708539}">
      <dsp:nvSpPr>
        <dsp:cNvPr id="0" name=""/>
        <dsp:cNvSpPr/>
      </dsp:nvSpPr>
      <dsp:spPr>
        <a:xfrm>
          <a:off x="970297" y="3300941"/>
          <a:ext cx="8934171" cy="6604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9263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4209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Сопричастность к общему делу</a:t>
          </a:r>
          <a:endParaRPr lang="ru-RU" sz="2100" kern="1200" dirty="0">
            <a:solidFill>
              <a:srgbClr val="19263C"/>
            </a:solidFill>
            <a:latin typeface="Circe Bold" panose="020B0602020203020203" pitchFamily="34" charset="-52"/>
          </a:endParaRPr>
        </a:p>
      </dsp:txBody>
      <dsp:txXfrm>
        <a:off x="970297" y="3300941"/>
        <a:ext cx="8934171" cy="660420"/>
      </dsp:txXfrm>
    </dsp:sp>
    <dsp:sp modelId="{9D4E8893-0869-49C6-A94B-D95D8F0B5D80}">
      <dsp:nvSpPr>
        <dsp:cNvPr id="0" name=""/>
        <dsp:cNvSpPr/>
      </dsp:nvSpPr>
      <dsp:spPr>
        <a:xfrm>
          <a:off x="557534" y="3218389"/>
          <a:ext cx="825525" cy="8255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9263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B3591C-2B79-40D4-BAD9-B98DDBE37937}">
      <dsp:nvSpPr>
        <dsp:cNvPr id="0" name=""/>
        <dsp:cNvSpPr/>
      </dsp:nvSpPr>
      <dsp:spPr>
        <a:xfrm>
          <a:off x="497058" y="4291256"/>
          <a:ext cx="9407409" cy="6604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9263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4209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Повышение качества жизни населения</a:t>
          </a:r>
          <a:endParaRPr lang="ru-RU" sz="2100" kern="1200" dirty="0"/>
        </a:p>
      </dsp:txBody>
      <dsp:txXfrm>
        <a:off x="497058" y="4291256"/>
        <a:ext cx="9407409" cy="660420"/>
      </dsp:txXfrm>
    </dsp:sp>
    <dsp:sp modelId="{18B32A98-2EE7-4502-A569-D0D7C4C73701}">
      <dsp:nvSpPr>
        <dsp:cNvPr id="0" name=""/>
        <dsp:cNvSpPr/>
      </dsp:nvSpPr>
      <dsp:spPr>
        <a:xfrm>
          <a:off x="84295" y="4208703"/>
          <a:ext cx="825525" cy="8255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618D20-0F84-4E50-A512-9948FECEEBE7}">
      <dsp:nvSpPr>
        <dsp:cNvPr id="0" name=""/>
        <dsp:cNvSpPr/>
      </dsp:nvSpPr>
      <dsp:spPr>
        <a:xfrm>
          <a:off x="138661" y="0"/>
          <a:ext cx="2527362" cy="53479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9263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>
            <a:solidFill>
              <a:srgbClr val="19263C"/>
            </a:solidFill>
            <a:latin typeface="Circe Bold" panose="020B0602020203020203" pitchFamily="34" charset="-52"/>
          </a:endParaRPr>
        </a:p>
      </dsp:txBody>
      <dsp:txXfrm>
        <a:off x="138661" y="2139174"/>
        <a:ext cx="2527362" cy="2139174"/>
      </dsp:txXfrm>
    </dsp:sp>
    <dsp:sp modelId="{14436DBA-E39C-4BE4-96C3-DEFA304EC632}">
      <dsp:nvSpPr>
        <dsp:cNvPr id="0" name=""/>
        <dsp:cNvSpPr/>
      </dsp:nvSpPr>
      <dsp:spPr>
        <a:xfrm>
          <a:off x="375661" y="320876"/>
          <a:ext cx="1780863" cy="178086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096AAC-6D2D-4114-B427-1B6D57F8E838}">
      <dsp:nvSpPr>
        <dsp:cNvPr id="0" name=""/>
        <dsp:cNvSpPr/>
      </dsp:nvSpPr>
      <dsp:spPr>
        <a:xfrm>
          <a:off x="2678888" y="0"/>
          <a:ext cx="2527362" cy="53479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9263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>
            <a:solidFill>
              <a:srgbClr val="19263C"/>
            </a:solidFill>
            <a:latin typeface="Circe Bold" panose="020B0602020203020203" pitchFamily="34" charset="-52"/>
          </a:endParaRPr>
        </a:p>
      </dsp:txBody>
      <dsp:txXfrm>
        <a:off x="2678888" y="2139174"/>
        <a:ext cx="2527362" cy="2139174"/>
      </dsp:txXfrm>
    </dsp:sp>
    <dsp:sp modelId="{33C20747-EB0F-4A47-97E4-2EF451A299B7}">
      <dsp:nvSpPr>
        <dsp:cNvPr id="0" name=""/>
        <dsp:cNvSpPr/>
      </dsp:nvSpPr>
      <dsp:spPr>
        <a:xfrm>
          <a:off x="2978844" y="320876"/>
          <a:ext cx="1780863" cy="178086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641D3C-0FAE-467B-BAE1-A155D5BA2287}">
      <dsp:nvSpPr>
        <dsp:cNvPr id="0" name=""/>
        <dsp:cNvSpPr/>
      </dsp:nvSpPr>
      <dsp:spPr>
        <a:xfrm>
          <a:off x="5282071" y="0"/>
          <a:ext cx="2527362" cy="53479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9263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 rtl="0" fontAlgn="base">
            <a:lnSpc>
              <a:spcPct val="90000"/>
            </a:lnSpc>
            <a:spcBef>
              <a:spcPct val="0"/>
            </a:spcBef>
            <a:spcAft>
              <a:spcPct val="0"/>
            </a:spcAft>
          </a:pPr>
          <a:endParaRPr lang="ru-RU" sz="6500" kern="1200" dirty="0">
            <a:solidFill>
              <a:srgbClr val="19263C"/>
            </a:solidFill>
            <a:latin typeface="Circe Bold" panose="020B0602020203020203" pitchFamily="34" charset="-52"/>
            <a:ea typeface="+mn-ea"/>
            <a:cs typeface="Arial" panose="020B0604020202020204" pitchFamily="34" charset="0"/>
          </a:endParaRPr>
        </a:p>
      </dsp:txBody>
      <dsp:txXfrm>
        <a:off x="5282071" y="2139174"/>
        <a:ext cx="2527362" cy="2139174"/>
      </dsp:txXfrm>
    </dsp:sp>
    <dsp:sp modelId="{8FB19240-F8DA-476C-840D-36099EC6F4A3}">
      <dsp:nvSpPr>
        <dsp:cNvPr id="0" name=""/>
        <dsp:cNvSpPr/>
      </dsp:nvSpPr>
      <dsp:spPr>
        <a:xfrm>
          <a:off x="5549224" y="299007"/>
          <a:ext cx="1780863" cy="178086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EB2AC0-D6A5-4857-8F14-781F9BD60767}">
      <dsp:nvSpPr>
        <dsp:cNvPr id="0" name=""/>
        <dsp:cNvSpPr/>
      </dsp:nvSpPr>
      <dsp:spPr>
        <a:xfrm>
          <a:off x="7811962" y="0"/>
          <a:ext cx="2527362" cy="53479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9263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>
            <a:solidFill>
              <a:srgbClr val="19263C"/>
            </a:solidFill>
            <a:latin typeface="Circe Bold" panose="020B0602020203020203" pitchFamily="34" charset="-52"/>
          </a:endParaRPr>
        </a:p>
      </dsp:txBody>
      <dsp:txXfrm>
        <a:off x="7811962" y="2139174"/>
        <a:ext cx="2527362" cy="2139174"/>
      </dsp:txXfrm>
    </dsp:sp>
    <dsp:sp modelId="{84FC4C45-7DD1-472A-A491-903DCEEB1D71}">
      <dsp:nvSpPr>
        <dsp:cNvPr id="0" name=""/>
        <dsp:cNvSpPr/>
      </dsp:nvSpPr>
      <dsp:spPr>
        <a:xfrm>
          <a:off x="8151339" y="331810"/>
          <a:ext cx="1780863" cy="1780863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53E8C1-FD0D-404B-BAA2-003892E09989}">
      <dsp:nvSpPr>
        <dsp:cNvPr id="0" name=""/>
        <dsp:cNvSpPr/>
      </dsp:nvSpPr>
      <dsp:spPr>
        <a:xfrm>
          <a:off x="413669" y="4278349"/>
          <a:ext cx="9514397" cy="802190"/>
        </a:xfrm>
        <a:prstGeom prst="leftRightArrow">
          <a:avLst/>
        </a:prstGeom>
        <a:solidFill>
          <a:srgbClr val="19263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t" anchorCtr="0" compatLnSpc="1">
            <a:prstTxWarp prst="textNoShape">
              <a:avLst/>
            </a:prstTxWarp>
          </a:bodyPr>
          <a:lstStyle>
            <a:lvl1pPr defTabSz="90805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58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73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b" anchorCtr="0" compatLnSpc="1">
            <a:prstTxWarp prst="textNoShape">
              <a:avLst/>
            </a:prstTxWarp>
          </a:bodyPr>
          <a:lstStyle>
            <a:lvl1pPr defTabSz="90805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58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3773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>
                <a:latin typeface="Arial" panose="020B0604020202020204" pitchFamily="34" charset="0"/>
              </a:defRPr>
            </a:lvl1pPr>
          </a:lstStyle>
          <a:p>
            <a:fld id="{B4CD3AA8-A6D9-41B1-99A5-E8AC5B082F0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526683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t" anchorCtr="0" compatLnSpc="1">
            <a:prstTxWarp prst="textNoShape">
              <a:avLst/>
            </a:prstTxWarp>
          </a:bodyPr>
          <a:lstStyle>
            <a:lvl1pPr defTabSz="90805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538" y="739775"/>
            <a:ext cx="657860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89475"/>
            <a:ext cx="5438775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2560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b" anchorCtr="0" compatLnSpc="1">
            <a:prstTxWarp prst="textNoShape">
              <a:avLst/>
            </a:prstTxWarp>
          </a:bodyPr>
          <a:lstStyle>
            <a:lvl1pPr defTabSz="90805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3773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>
                <a:latin typeface="Arial" panose="020B0604020202020204" pitchFamily="34" charset="0"/>
              </a:defRPr>
            </a:lvl1pPr>
          </a:lstStyle>
          <a:p>
            <a:fld id="{6D7622A0-5732-46C5-9858-6AF4E898C6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38794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9538" y="739775"/>
            <a:ext cx="6578600" cy="3702050"/>
          </a:xfrm>
          <a:ln/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7EE608-5F91-4469-8C6D-D06D44A50B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169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9538" y="739775"/>
            <a:ext cx="6578600" cy="3702050"/>
          </a:xfrm>
          <a:ln/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7EE608-5F91-4469-8C6D-D06D44A50B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806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18180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205456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918242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/>
              <a:t>Доступ к системе имеют 10 616 пользователей,  в том числе 4857 родителей, 5236 учащихся, 523 сотрудников школ.</a:t>
            </a:r>
          </a:p>
        </p:txBody>
      </p:sp>
    </p:spTree>
    <p:extLst>
      <p:ext uri="{BB962C8B-B14F-4D97-AF65-F5344CB8AC3E}">
        <p14:creationId xmlns:p14="http://schemas.microsoft.com/office/powerpoint/2010/main" val="607975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9538" y="739775"/>
            <a:ext cx="6578600" cy="3702050"/>
          </a:xfrm>
          <a:ln/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7EE608-5F91-4469-8C6D-D06D44A50B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320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9538" y="739775"/>
            <a:ext cx="6578600" cy="3702050"/>
          </a:xfrm>
          <a:ln/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7EE608-5F91-4469-8C6D-D06D44A50B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55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7860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A88A2-C564-4CAA-B7C3-BB1B682074C3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262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84265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253512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99035" y="-22225"/>
            <a:ext cx="2992967" cy="13001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18017" y="-22225"/>
            <a:ext cx="8777816" cy="13001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74550A-7377-48AA-A13F-08AC958E0F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3646231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83635081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4179485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9376607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58703950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49584311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99847333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986258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50094775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8196109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203431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9940158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2809266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ED4A70-7B72-4F5D-B16E-11221A7AC1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81266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F85C4A-3DE0-4338-9097-5E0660299E0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433776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A5169F-DDE7-46D2-9C55-C22B39F6954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753820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169991"/>
            <a:ext cx="5731933" cy="67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935133" y="1169991"/>
            <a:ext cx="5734051" cy="67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7C68D9-D2AF-405D-A90D-E44664E22A1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57687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8B3E2C-5A5A-45FD-8105-7F06BD28D9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540858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872223-D94D-4605-9B95-DC3D4EBA12F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444312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658D4-CB2D-4B79-A8DD-CC115F6383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195109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D9289A-D9B3-4CE7-90B4-BEFEBB0800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009855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704859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D30FF1-DDA9-42F0-B34A-78D01F6F32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733175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4DC63B-59D4-400B-9D29-C5E710C524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991454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11684" y="393703"/>
            <a:ext cx="2935816" cy="14525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" y="393703"/>
            <a:ext cx="8608484" cy="14525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C5F37D-CDFC-4A1B-A503-2BB18E876C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177478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32B0CD-FB4C-4FA0-A965-0BFDEF13492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920411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DC0FF-D731-4D5C-8FF1-B11479B178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673107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B77A3B-D382-463F-8289-11D4941EC39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52123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8C3850-5982-4559-AF8B-5CBF6B83730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078132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B3CA99-3BA2-426A-8AC5-452CBE14307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482495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70E628-DC3E-4314-91BD-66EF2DFAD29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440912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A1BCE4-D51B-441D-A6C9-2AC1519E0E1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638299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348003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264DA2-235B-4659-8A8D-1C8CF39E74B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549045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90EE35-9C0E-4737-8231-377DED15947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188362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D525E5-A279-43C5-B632-EAA4CE9147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348646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60933" y="3"/>
            <a:ext cx="3031067" cy="61261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733" y="3"/>
            <a:ext cx="88900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7D86D9-D9AF-41BC-A10C-5EF2C747D8D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91969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FED62B-20A8-4502-BCE3-DDD8AD7FA7A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81499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45FBE6-7DBD-41AD-B30D-3069A91B63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948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2B6279-F1A1-4CF0-A23D-64BDD66A2ED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93804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1B99F2-5F16-46B5-A5D2-0FABFD496EB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1645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70C74-10B1-4732-8918-2F8912F1134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91488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92DF51-FEDB-42A5-9532-71E50A1A56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0170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694197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A97906-70CC-452B-8F86-81114FF5B3C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6197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2BFED5-AB4E-4C9B-AAA9-86AD1ABEEA9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6751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1895CE-CBCF-4515-BFF4-EAC9AA954F7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10253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9813FA-3CD0-48F7-BA7C-977C4962FA6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2424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03733" y="50803"/>
            <a:ext cx="2878667" cy="60753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733" y="50803"/>
            <a:ext cx="8432800" cy="60753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5024F4-F341-45B1-A12B-CAED4D6B33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83471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25635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293417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812124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577216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00796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21087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536998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4280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815853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681503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485056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03733" y="50803"/>
            <a:ext cx="2878667" cy="60753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733" y="50803"/>
            <a:ext cx="8432800" cy="60753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731085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984" y="4986339"/>
            <a:ext cx="10911416" cy="1050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70984" y="530226"/>
            <a:ext cx="10911416" cy="4187825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>
          <a:xfrm>
            <a:off x="5035551" y="6111876"/>
            <a:ext cx="3048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041EB-F447-41D6-985E-CAE5FD18C1B7}" type="datetimeFigureOut">
              <a:rPr lang="ru-RU"/>
              <a:pPr>
                <a:defRPr/>
              </a:pPr>
              <a:t>06.07.2018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083551" y="6111876"/>
            <a:ext cx="3048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131551" y="6111876"/>
            <a:ext cx="609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4EEA93F-C51A-46F4-BF9F-0A706C4C08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6914701"/>
      </p:ext>
    </p:extLst>
  </p:cSld>
  <p:clrMapOvr>
    <a:masterClrMapping/>
  </p:clrMapOvr>
  <p:transition spd="slow"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543553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504811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06728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230590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075799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942477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324579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8843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472561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591196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766457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727921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E21194-8C1B-48DF-A2C6-BCB905EF61C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6882648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F289F0-FD03-42E5-A9D1-D11BF34B54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402817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9544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9534EF-9FE2-439A-8C7B-57604C5CCB5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481559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884" y="639764"/>
            <a:ext cx="5740400" cy="67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5486" y="639764"/>
            <a:ext cx="5742516" cy="67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04EC34-BA81-4022-B92A-5C8B697241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4507047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E944E-B80A-4558-95C3-D75058D7C96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4453657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8BFD8E-33EA-4ABA-81F5-89C8EC4C843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2987078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5B49D4-7ACA-4899-AB1D-59092FFAA2A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3782963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257BBC-ADFB-42D5-879B-5D9B55EC25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887080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13F065-0273-45A8-B3F6-C3868396B7C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1752506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7CF5CC-CB67-47B1-B793-48A3C0B590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8593515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17000" y="-22225"/>
            <a:ext cx="2921000" cy="13382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1886" y="-22225"/>
            <a:ext cx="8561916" cy="13382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2DF65E-F5E8-43A5-BF6D-1454B3286B6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6536807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9E13B4-5845-4DCF-944C-32CFEB27BE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985229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488078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D9D5E-7E3C-44A2-8C6A-7C7A1262150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9294988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F20882-13AC-4B4F-AC5C-1F7F131606F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5041285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884" y="639764"/>
            <a:ext cx="5867400" cy="67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22486" y="639764"/>
            <a:ext cx="5869516" cy="67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680402-0F0B-41BD-8D10-6D55241BE86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5141933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94D66B-0365-49FA-812B-FA747EE7C3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808385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1AE0C9-4E02-44E2-8DF4-018B8E5DFC5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5755872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2F8A5-FEC0-461F-9FD8-4009019EF4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5765124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5536E5-98D7-42DD-92CD-F956A1AA71A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4529327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68C9ED-0F4A-471F-A55C-C49F3C1BA5F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6864112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275B6-ED17-40DC-82CF-3109CB9E8D6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622570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05384" y="-22225"/>
            <a:ext cx="2986616" cy="13382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41302" y="-22225"/>
            <a:ext cx="8760884" cy="13382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EDDEBE-E73C-41A9-952B-365C23AD682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68236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59962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D0197F-B707-4018-A7FC-9CF0E8CAE2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475262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EA545D-08CD-4FF9-AF16-3FC8422AAE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5590662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C71BEA-A6C9-486E-8016-7269EB209F1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167135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8019" y="601666"/>
            <a:ext cx="5884333" cy="67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05553" y="601666"/>
            <a:ext cx="5886449" cy="67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E6F818-8B34-4AF2-A1AB-1B3934E431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8720518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DEA706-45D9-4A65-95E5-6CEF33E2CEF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9096273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85FBCD-4B22-4BB0-A318-87056D948C5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609920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988CC2-C85B-4089-B896-876985DEDE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835282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6236DE-6B84-413C-B796-F357B7FE05F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326481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62DF10-EC5E-4759-9F5C-D1EE47E531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3600370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83C688-2851-4BDA-9556-36D77E1D1C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637313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6A8486"/>
            </a:gs>
            <a:gs pos="50000">
              <a:srgbClr val="9ABEC1"/>
            </a:gs>
            <a:gs pos="100000">
              <a:srgbClr val="B8E3E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6A8486"/>
            </a:gs>
            <a:gs pos="50000">
              <a:srgbClr val="9ABEC1"/>
            </a:gs>
            <a:gs pos="100000">
              <a:srgbClr val="B8E3E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814917" y="1779588"/>
            <a:ext cx="10752667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>
                <a:latin typeface="Iris"/>
              </a:rPr>
              <a:t>`</a:t>
            </a:r>
            <a:r>
              <a:rPr lang="ru-RU">
                <a:latin typeface="Iris"/>
              </a:rPr>
              <a:t>1234567890</a:t>
            </a:r>
            <a:r>
              <a:rPr lang="en-US">
                <a:latin typeface="Iris"/>
              </a:rPr>
              <a:t>-=\qwertyuiop[]asdfghjkl;’zxcvbnm,./	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>
                <a:latin typeface="Iris"/>
              </a:rPr>
              <a:t>~!@#$%^&amp;*()_+|QWERTYUIOP{}ASDFGHJKL:”ZXCVBNM&lt;&gt;?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ru-RU">
                <a:latin typeface="Iris"/>
              </a:rPr>
              <a:t>Ё1234567890-=\йцукенгшщзхъфывапролджэячсмитьбю.	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ru-RU">
                <a:latin typeface="Iris"/>
              </a:rPr>
              <a:t>Ё!»№;%:?*()_+/ЙЦУКЕНГШЩЗХЪФЫВАПРОЛДЖЭЯЧСМИТЬБЮ,</a:t>
            </a:r>
            <a:endParaRPr lang="en-US">
              <a:latin typeface="Iris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ru-RU">
              <a:latin typeface="Iris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007533" y="1196978"/>
            <a:ext cx="4607984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>
                <a:solidFill>
                  <a:srgbClr val="336699"/>
                </a:solidFill>
                <a:latin typeface="Iris"/>
              </a:rPr>
              <a:t>Iris Normal symbols:</a:t>
            </a:r>
            <a:endParaRPr lang="ru-RU">
              <a:solidFill>
                <a:srgbClr val="336699"/>
              </a:solidFill>
              <a:latin typeface="Iri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6A8486"/>
            </a:gs>
            <a:gs pos="50000">
              <a:srgbClr val="9ABEC1"/>
            </a:gs>
            <a:gs pos="100000">
              <a:srgbClr val="B8E3E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3" descr="business_ppt_background"/>
          <p:cNvPicPr>
            <a:picLocks noChangeAspect="1" noChangeArrowheads="1"/>
          </p:cNvPicPr>
          <p:nvPr/>
        </p:nvPicPr>
        <p:blipFill>
          <a:blip r:embed="rId1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898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169991"/>
            <a:ext cx="11669184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735" y="393700"/>
            <a:ext cx="11679767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954619" y="6273800"/>
            <a:ext cx="625898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900" b="1">
                <a:solidFill>
                  <a:srgbClr val="336699"/>
                </a:solidFill>
              </a:rPr>
              <a:t>ПРАВИТЕЛЬСТВО ВОЛОГОДСКОЙ ОБЛАСТИ</a:t>
            </a:r>
            <a:endParaRPr lang="en-US" altLang="ru-RU" sz="900" b="1">
              <a:solidFill>
                <a:srgbClr val="336699"/>
              </a:solidFill>
            </a:endParaRPr>
          </a:p>
        </p:txBody>
      </p:sp>
      <p:pic>
        <p:nvPicPr>
          <p:cNvPr id="1030" name="Picture 12" descr="gerb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33" y="6162675"/>
            <a:ext cx="620184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5534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3369" y="6191250"/>
            <a:ext cx="819151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537897"/>
                </a:solidFill>
                <a:latin typeface="Arial" panose="020B0604020202020204" pitchFamily="34" charset="0"/>
              </a:defRPr>
            </a:lvl1pPr>
          </a:lstStyle>
          <a:p>
            <a:fld id="{E8334D5B-D56A-42A2-B2FA-32BCEBFFADD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/>
  <p:hf hdr="0" ftr="0" dt="0"/>
  <p:txStyles>
    <p:titleStyle>
      <a:lvl1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Iris" pitchFamily="2" charset="-52"/>
        </a:defRPr>
      </a:lvl2pPr>
      <a:lvl3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Iris" pitchFamily="2" charset="-52"/>
        </a:defRPr>
      </a:lvl3pPr>
      <a:lvl4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Iris" pitchFamily="2" charset="-52"/>
        </a:defRPr>
      </a:lvl4pPr>
      <a:lvl5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Iris" pitchFamily="2" charset="-52"/>
        </a:defRPr>
      </a:lvl5pPr>
      <a:lvl6pPr marL="457200" algn="l" rtl="0" fontAlgn="base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Iris" pitchFamily="2" charset="-52"/>
        </a:defRPr>
      </a:lvl6pPr>
      <a:lvl7pPr marL="914400" algn="l" rtl="0" fontAlgn="base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Iris" pitchFamily="2" charset="-52"/>
        </a:defRPr>
      </a:lvl7pPr>
      <a:lvl8pPr marL="1371600" algn="l" rtl="0" fontAlgn="base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Iris" pitchFamily="2" charset="-52"/>
        </a:defRPr>
      </a:lvl8pPr>
      <a:lvl9pPr marL="1828800" algn="l" rtl="0" fontAlgn="base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Iris" pitchFamily="2" charset="-52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har char="•"/>
        <a:defRPr sz="2000">
          <a:solidFill>
            <a:srgbClr val="CC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6A8486"/>
            </a:gs>
            <a:gs pos="50000">
              <a:srgbClr val="9ABEC1"/>
            </a:gs>
            <a:gs pos="100000">
              <a:srgbClr val="B8E3E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 descr="business_ppt_background"/>
          <p:cNvPicPr>
            <a:picLocks noChangeAspect="1" noChangeArrowheads="1"/>
          </p:cNvPicPr>
          <p:nvPr/>
        </p:nvPicPr>
        <p:blipFill>
          <a:blip r:embed="rId1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53334"/>
          <a:stretch>
            <a:fillRect/>
          </a:stretch>
        </p:blipFill>
        <p:spPr bwMode="auto">
          <a:xfrm>
            <a:off x="0" y="3657600"/>
            <a:ext cx="12192000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0" descr="business_ppt_background"/>
          <p:cNvPicPr>
            <a:picLocks noChangeAspect="1" noChangeArrowheads="1"/>
          </p:cNvPicPr>
          <p:nvPr/>
        </p:nvPicPr>
        <p:blipFill>
          <a:blip r:embed="rId1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" t="95517" r="2174"/>
          <a:stretch>
            <a:fillRect/>
          </a:stretch>
        </p:blipFill>
        <p:spPr bwMode="auto">
          <a:xfrm>
            <a:off x="0" y="3"/>
            <a:ext cx="121920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2" descr="business_ppt_background"/>
          <p:cNvPicPr>
            <a:picLocks noChangeAspect="1" noChangeArrowheads="1"/>
          </p:cNvPicPr>
          <p:nvPr/>
        </p:nvPicPr>
        <p:blipFill>
          <a:blip r:embed="rId1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8" b="47594"/>
          <a:stretch>
            <a:fillRect/>
          </a:stretch>
        </p:blipFill>
        <p:spPr bwMode="auto">
          <a:xfrm>
            <a:off x="0" y="309566"/>
            <a:ext cx="1219200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7733" y="0"/>
            <a:ext cx="1212426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4" name="Rectangle 8"/>
          <p:cNvSpPr>
            <a:spLocks noChangeArrowheads="1"/>
          </p:cNvSpPr>
          <p:nvPr/>
        </p:nvSpPr>
        <p:spPr bwMode="auto">
          <a:xfrm>
            <a:off x="954619" y="6316663"/>
            <a:ext cx="625898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900" b="1">
                <a:solidFill>
                  <a:srgbClr val="336699"/>
                </a:solidFill>
              </a:rPr>
              <a:t>ПРАВИТЕЛЬСТВО ВОЛОГОДСКОЙ ОБЛАСТИ</a:t>
            </a:r>
            <a:endParaRPr lang="en-US" altLang="ru-RU" sz="900" b="1">
              <a:solidFill>
                <a:srgbClr val="336699"/>
              </a:solidFill>
            </a:endParaRPr>
          </a:p>
        </p:txBody>
      </p:sp>
      <p:pic>
        <p:nvPicPr>
          <p:cNvPr id="2055" name="Picture 12" descr="gerb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33" y="6162675"/>
            <a:ext cx="620184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58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3369" y="6234113"/>
            <a:ext cx="819151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537897"/>
                </a:solidFill>
                <a:latin typeface="Arial" panose="020B0604020202020204" pitchFamily="34" charset="0"/>
              </a:defRPr>
            </a:lvl1pPr>
          </a:lstStyle>
          <a:p>
            <a:fld id="{E4F233FA-F4BC-4678-8EC5-CB0EEC89BF2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/>
  <p:hf hdr="0" ftr="0" dt="0"/>
  <p:txStyles>
    <p:titleStyle>
      <a:lvl1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Iris" pitchFamily="2" charset="-52"/>
        </a:defRPr>
      </a:lvl2pPr>
      <a:lvl3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Iris" pitchFamily="2" charset="-52"/>
        </a:defRPr>
      </a:lvl3pPr>
      <a:lvl4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Iris" pitchFamily="2" charset="-52"/>
        </a:defRPr>
      </a:lvl4pPr>
      <a:lvl5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Iris" pitchFamily="2" charset="-52"/>
        </a:defRPr>
      </a:lvl5pPr>
      <a:lvl6pPr marL="457200" algn="l" rtl="0" fontAlgn="base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Iris" pitchFamily="2" charset="-52"/>
        </a:defRPr>
      </a:lvl6pPr>
      <a:lvl7pPr marL="914400" algn="l" rtl="0" fontAlgn="base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Iris" pitchFamily="2" charset="-52"/>
        </a:defRPr>
      </a:lvl7pPr>
      <a:lvl8pPr marL="1371600" algn="l" rtl="0" fontAlgn="base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Iris" pitchFamily="2" charset="-52"/>
        </a:defRPr>
      </a:lvl8pPr>
      <a:lvl9pPr marL="1828800" algn="l" rtl="0" fontAlgn="base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Iris" pitchFamily="2" charset="-52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har char="•"/>
        <a:defRPr sz="2000">
          <a:solidFill>
            <a:srgbClr val="CC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6A8486"/>
            </a:gs>
            <a:gs pos="50000">
              <a:srgbClr val="9ABEC1"/>
            </a:gs>
            <a:gs pos="100000">
              <a:srgbClr val="B8E3E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podlozhka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Freeform 24"/>
          <p:cNvSpPr>
            <a:spLocks/>
          </p:cNvSpPr>
          <p:nvPr/>
        </p:nvSpPr>
        <p:spPr bwMode="auto">
          <a:xfrm>
            <a:off x="-16933" y="584200"/>
            <a:ext cx="12208933" cy="6286500"/>
          </a:xfrm>
          <a:custGeom>
            <a:avLst/>
            <a:gdLst>
              <a:gd name="T0" fmla="*/ 0 w 5768"/>
              <a:gd name="T1" fmla="*/ 364842 h 3584"/>
              <a:gd name="T2" fmla="*/ 6515100 w 5768"/>
              <a:gd name="T3" fmla="*/ 392906 h 3584"/>
              <a:gd name="T4" fmla="*/ 7340600 w 5768"/>
              <a:gd name="T5" fmla="*/ 28065 h 3584"/>
              <a:gd name="T6" fmla="*/ 9131300 w 5768"/>
              <a:gd name="T7" fmla="*/ 0 h 3584"/>
              <a:gd name="T8" fmla="*/ 9156700 w 5768"/>
              <a:gd name="T9" fmla="*/ 6286500 h 3584"/>
              <a:gd name="T10" fmla="*/ 0 w 5768"/>
              <a:gd name="T11" fmla="*/ 6286500 h 3584"/>
              <a:gd name="T12" fmla="*/ 0 w 5768"/>
              <a:gd name="T13" fmla="*/ 364842 h 35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768" h="3584">
                <a:moveTo>
                  <a:pt x="0" y="208"/>
                </a:moveTo>
                <a:lnTo>
                  <a:pt x="4104" y="224"/>
                </a:lnTo>
                <a:lnTo>
                  <a:pt x="4624" y="16"/>
                </a:lnTo>
                <a:lnTo>
                  <a:pt x="5752" y="0"/>
                </a:lnTo>
                <a:lnTo>
                  <a:pt x="5768" y="3584"/>
                </a:lnTo>
                <a:lnTo>
                  <a:pt x="0" y="3584"/>
                </a:lnTo>
                <a:lnTo>
                  <a:pt x="0" y="20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076" name="Picture 14" descr="polos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7" y="228603"/>
            <a:ext cx="12225867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8"/>
          <p:cNvSpPr>
            <a:spLocks noChangeArrowheads="1"/>
          </p:cNvSpPr>
          <p:nvPr/>
        </p:nvSpPr>
        <p:spPr bwMode="auto">
          <a:xfrm>
            <a:off x="1022351" y="6342066"/>
            <a:ext cx="6089649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000"/>
              <a:t>ПРАВИТЕЛЬСТВО ВОЛОГОДСКОЙ ОБЛАСТИ</a:t>
            </a:r>
            <a:endParaRPr lang="en-US" altLang="ru-RU" sz="1000"/>
          </a:p>
        </p:txBody>
      </p:sp>
      <p:pic>
        <p:nvPicPr>
          <p:cNvPr id="3078" name="Picture 12" descr="gerb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35" y="6224591"/>
            <a:ext cx="565151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09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172702" y="671513"/>
            <a:ext cx="1818217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3200">
                <a:solidFill>
                  <a:srgbClr val="336699"/>
                </a:solidFill>
                <a:latin typeface="Arial" panose="020B0604020202020204" pitchFamily="34" charset="0"/>
              </a:defRPr>
            </a:lvl1pPr>
          </a:lstStyle>
          <a:p>
            <a:fld id="{374F6FA8-A971-413D-8ABC-B5FFF22833E9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3080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7733" y="50800"/>
            <a:ext cx="9127067" cy="7747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hdr="0" ftr="0" dt="0"/>
  <p:txStyles>
    <p:titleStyle>
      <a:lvl1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Iris" pitchFamily="2" charset="-52"/>
        </a:defRPr>
      </a:lvl2pPr>
      <a:lvl3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Iris" pitchFamily="2" charset="-52"/>
        </a:defRPr>
      </a:lvl3pPr>
      <a:lvl4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Iris" pitchFamily="2" charset="-52"/>
        </a:defRPr>
      </a:lvl4pPr>
      <a:lvl5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Iris" pitchFamily="2" charset="-52"/>
        </a:defRPr>
      </a:lvl5pPr>
      <a:lvl6pPr marL="4572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Iris" pitchFamily="2" charset="-52"/>
        </a:defRPr>
      </a:lvl6pPr>
      <a:lvl7pPr marL="9144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Iris" pitchFamily="2" charset="-52"/>
        </a:defRPr>
      </a:lvl7pPr>
      <a:lvl8pPr marL="13716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Iris" pitchFamily="2" charset="-52"/>
        </a:defRPr>
      </a:lvl8pPr>
      <a:lvl9pPr marL="18288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Iris" pitchFamily="2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6A8486"/>
            </a:gs>
            <a:gs pos="50000">
              <a:srgbClr val="9ABEC1"/>
            </a:gs>
            <a:gs pos="100000">
              <a:srgbClr val="B8E3E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dlozhka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Freeform 9"/>
          <p:cNvSpPr>
            <a:spLocks/>
          </p:cNvSpPr>
          <p:nvPr/>
        </p:nvSpPr>
        <p:spPr bwMode="auto">
          <a:xfrm>
            <a:off x="-16933" y="584200"/>
            <a:ext cx="12208933" cy="6286500"/>
          </a:xfrm>
          <a:custGeom>
            <a:avLst/>
            <a:gdLst>
              <a:gd name="T0" fmla="*/ 0 w 5768"/>
              <a:gd name="T1" fmla="*/ 364842 h 3584"/>
              <a:gd name="T2" fmla="*/ 6515100 w 5768"/>
              <a:gd name="T3" fmla="*/ 392906 h 3584"/>
              <a:gd name="T4" fmla="*/ 7340600 w 5768"/>
              <a:gd name="T5" fmla="*/ 28065 h 3584"/>
              <a:gd name="T6" fmla="*/ 9131300 w 5768"/>
              <a:gd name="T7" fmla="*/ 0 h 3584"/>
              <a:gd name="T8" fmla="*/ 9156700 w 5768"/>
              <a:gd name="T9" fmla="*/ 6286500 h 3584"/>
              <a:gd name="T10" fmla="*/ 0 w 5768"/>
              <a:gd name="T11" fmla="*/ 6286500 h 3584"/>
              <a:gd name="T12" fmla="*/ 0 w 5768"/>
              <a:gd name="T13" fmla="*/ 364842 h 35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768" h="3584">
                <a:moveTo>
                  <a:pt x="0" y="208"/>
                </a:moveTo>
                <a:lnTo>
                  <a:pt x="4104" y="224"/>
                </a:lnTo>
                <a:lnTo>
                  <a:pt x="4624" y="16"/>
                </a:lnTo>
                <a:lnTo>
                  <a:pt x="5752" y="0"/>
                </a:lnTo>
                <a:lnTo>
                  <a:pt x="5768" y="3584"/>
                </a:lnTo>
                <a:lnTo>
                  <a:pt x="0" y="3584"/>
                </a:lnTo>
                <a:lnTo>
                  <a:pt x="0" y="20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4100" name="Picture 10" descr="polos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7" y="228603"/>
            <a:ext cx="12225867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7733" y="50800"/>
            <a:ext cx="9127067" cy="7747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4102" name="Rectangle 14"/>
          <p:cNvSpPr>
            <a:spLocks noChangeArrowheads="1"/>
          </p:cNvSpPr>
          <p:nvPr/>
        </p:nvSpPr>
        <p:spPr bwMode="auto">
          <a:xfrm>
            <a:off x="10172702" y="671513"/>
            <a:ext cx="181821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42CC042-DE36-4078-9392-D933EA3ED1CD}" type="slidenum">
              <a:rPr lang="ru-RU" altLang="ru-RU" sz="3200">
                <a:solidFill>
                  <a:srgbClr val="336699"/>
                </a:solidFill>
                <a:latin typeface="Arial" panose="020B0604020202020204" pitchFamily="34" charset="0"/>
              </a:rPr>
              <a:pPr algn="r" eaLnBrk="1" hangingPunct="1"/>
              <a:t>‹#›</a:t>
            </a:fld>
            <a:endParaRPr lang="ru-RU" altLang="ru-RU" sz="320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78" r:id="rId12"/>
  </p:sldLayoutIdLst>
  <p:txStyles>
    <p:titleStyle>
      <a:lvl1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Iris" pitchFamily="2" charset="-52"/>
        </a:defRPr>
      </a:lvl2pPr>
      <a:lvl3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Iris" pitchFamily="2" charset="-52"/>
        </a:defRPr>
      </a:lvl3pPr>
      <a:lvl4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Iris" pitchFamily="2" charset="-52"/>
        </a:defRPr>
      </a:lvl4pPr>
      <a:lvl5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Iris" pitchFamily="2" charset="-52"/>
        </a:defRPr>
      </a:lvl5pPr>
      <a:lvl6pPr marL="4572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Iris" pitchFamily="2" charset="-52"/>
        </a:defRPr>
      </a:lvl6pPr>
      <a:lvl7pPr marL="9144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Iris" pitchFamily="2" charset="-52"/>
        </a:defRPr>
      </a:lvl7pPr>
      <a:lvl8pPr marL="13716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Iris" pitchFamily="2" charset="-52"/>
        </a:defRPr>
      </a:lvl8pPr>
      <a:lvl9pPr marL="18288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Iris" pitchFamily="2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6A8486"/>
            </a:gs>
            <a:gs pos="50000">
              <a:srgbClr val="9ABEC1"/>
            </a:gs>
            <a:gs pos="100000">
              <a:srgbClr val="B8E3E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odlozhka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Iris" pitchFamily="2" charset="-52"/>
        </a:defRPr>
      </a:lvl2pPr>
      <a:lvl3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Iris" pitchFamily="2" charset="-52"/>
        </a:defRPr>
      </a:lvl3pPr>
      <a:lvl4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Iris" pitchFamily="2" charset="-52"/>
        </a:defRPr>
      </a:lvl4pPr>
      <a:lvl5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Iris" pitchFamily="2" charset="-52"/>
        </a:defRPr>
      </a:lvl5pPr>
      <a:lvl6pPr marL="4572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Iris" pitchFamily="2" charset="-52"/>
        </a:defRPr>
      </a:lvl6pPr>
      <a:lvl7pPr marL="9144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Iris" pitchFamily="2" charset="-52"/>
        </a:defRPr>
      </a:lvl7pPr>
      <a:lvl8pPr marL="13716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Iris" pitchFamily="2" charset="-52"/>
        </a:defRPr>
      </a:lvl8pPr>
      <a:lvl9pPr marL="18288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Iris" pitchFamily="2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6A8486"/>
            </a:gs>
            <a:gs pos="50000">
              <a:srgbClr val="9ABEC1"/>
            </a:gs>
            <a:gs pos="100000">
              <a:srgbClr val="B8E3E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 descr="Широкий диагональный 2"/>
          <p:cNvSpPr>
            <a:spLocks noChangeArrowheads="1"/>
          </p:cNvSpPr>
          <p:nvPr/>
        </p:nvSpPr>
        <p:spPr bwMode="auto">
          <a:xfrm>
            <a:off x="11794068" y="6399216"/>
            <a:ext cx="397933" cy="200025"/>
          </a:xfrm>
          <a:prstGeom prst="rect">
            <a:avLst/>
          </a:prstGeom>
          <a:pattFill prst="wdUpDiag">
            <a:fgClr>
              <a:srgbClr val="537897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886" y="639764"/>
            <a:ext cx="11686116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58236" y="-22225"/>
            <a:ext cx="11662833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988486" y="6400803"/>
            <a:ext cx="625898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800" b="1">
                <a:solidFill>
                  <a:srgbClr val="336699"/>
                </a:solidFill>
              </a:rPr>
              <a:t>ПРАВИТЕЛЬСТВО ВОЛОГОДСКОЙ ОБЛАСТИ</a:t>
            </a:r>
            <a:r>
              <a:rPr lang="en-US" altLang="ru-RU" sz="800" b="1">
                <a:solidFill>
                  <a:srgbClr val="336699"/>
                </a:solidFill>
              </a:rPr>
              <a:t> :: </a:t>
            </a:r>
            <a:r>
              <a:rPr lang="ru-RU" altLang="ru-RU" sz="800" b="1">
                <a:solidFill>
                  <a:srgbClr val="336699"/>
                </a:solidFill>
              </a:rPr>
              <a:t>ДЕПАРТАМЕНТ ЭКОНОМИКИ</a:t>
            </a:r>
            <a:r>
              <a:rPr lang="ru-RU" altLang="ru-RU" sz="800">
                <a:solidFill>
                  <a:srgbClr val="336699"/>
                </a:solidFill>
              </a:rPr>
              <a:t> </a:t>
            </a:r>
            <a:endParaRPr lang="en-US" altLang="ru-RU" sz="800">
              <a:solidFill>
                <a:srgbClr val="336699"/>
              </a:solidFill>
            </a:endParaRPr>
          </a:p>
        </p:txBody>
      </p:sp>
      <p:pic>
        <p:nvPicPr>
          <p:cNvPr id="6150" name="Picture 9" descr="de"/>
          <p:cNvPicPr>
            <a:picLocks noChangeAspect="1" noChangeArrowheads="1"/>
          </p:cNvPicPr>
          <p:nvPr/>
        </p:nvPicPr>
        <p:blipFill>
          <a:blip r:embed="rId13">
            <a:lum bright="-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1" y="6381750"/>
            <a:ext cx="520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19369" y="6305550"/>
            <a:ext cx="819151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537897"/>
                </a:solidFill>
                <a:latin typeface="Arial" panose="020B0604020202020204" pitchFamily="34" charset="0"/>
              </a:defRPr>
            </a:lvl1pPr>
          </a:lstStyle>
          <a:p>
            <a:fld id="{E0D75B05-8CEB-484F-8AB6-60B771F82DC8}" type="slidenum">
              <a:rPr lang="ru-RU" altLang="ru-RU"/>
              <a:pPr/>
              <a:t>‹#›</a:t>
            </a:fld>
            <a:endParaRPr lang="ru-RU" altLang="ru-RU"/>
          </a:p>
        </p:txBody>
      </p:sp>
      <p:pic>
        <p:nvPicPr>
          <p:cNvPr id="6152" name="Picture 9" descr="vol-obl_blue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69" y="1497015"/>
            <a:ext cx="10968567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AutoShape 10"/>
          <p:cNvSpPr>
            <a:spLocks noChangeArrowheads="1"/>
          </p:cNvSpPr>
          <p:nvPr/>
        </p:nvSpPr>
        <p:spPr bwMode="auto">
          <a:xfrm rot="2700000">
            <a:off x="1605493" y="2877080"/>
            <a:ext cx="3873500" cy="1246716"/>
          </a:xfrm>
          <a:prstGeom prst="doubleWave">
            <a:avLst>
              <a:gd name="adj1" fmla="val 2884"/>
              <a:gd name="adj2" fmla="val 759"/>
            </a:avLst>
          </a:prstGeom>
          <a:solidFill>
            <a:srgbClr val="009999">
              <a:alpha val="39999"/>
            </a:srgbClr>
          </a:solidFill>
          <a:ln w="9525">
            <a:solidFill>
              <a:srgbClr val="FFFFFF">
                <a:alpha val="59999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54" name="AutoShape 11"/>
          <p:cNvSpPr>
            <a:spLocks noChangeArrowheads="1"/>
          </p:cNvSpPr>
          <p:nvPr/>
        </p:nvSpPr>
        <p:spPr bwMode="auto">
          <a:xfrm rot="9120000">
            <a:off x="4309533" y="3322641"/>
            <a:ext cx="7095067" cy="846137"/>
          </a:xfrm>
          <a:prstGeom prst="doubleWave">
            <a:avLst>
              <a:gd name="adj1" fmla="val 3523"/>
              <a:gd name="adj2" fmla="val 208"/>
            </a:avLst>
          </a:prstGeom>
          <a:solidFill>
            <a:srgbClr val="C34986">
              <a:alpha val="39999"/>
            </a:srgbClr>
          </a:solidFill>
          <a:ln w="9525">
            <a:solidFill>
              <a:srgbClr val="FFFFFF">
                <a:alpha val="59999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55" name="AutoShape 12"/>
          <p:cNvSpPr>
            <a:spLocks noChangeArrowheads="1"/>
          </p:cNvSpPr>
          <p:nvPr/>
        </p:nvSpPr>
        <p:spPr bwMode="auto">
          <a:xfrm rot="5280000">
            <a:off x="3868739" y="3672946"/>
            <a:ext cx="3254375" cy="1128184"/>
          </a:xfrm>
          <a:prstGeom prst="doubleWave">
            <a:avLst>
              <a:gd name="adj1" fmla="val 3523"/>
              <a:gd name="adj2" fmla="val -185"/>
            </a:avLst>
          </a:prstGeom>
          <a:solidFill>
            <a:srgbClr val="336699">
              <a:alpha val="39999"/>
            </a:srgbClr>
          </a:solidFill>
          <a:ln w="9525">
            <a:solidFill>
              <a:srgbClr val="FFFFFF">
                <a:alpha val="59999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56" name="Freeform 13"/>
          <p:cNvSpPr>
            <a:spLocks/>
          </p:cNvSpPr>
          <p:nvPr/>
        </p:nvSpPr>
        <p:spPr bwMode="auto">
          <a:xfrm>
            <a:off x="9992785" y="2619375"/>
            <a:ext cx="1405467" cy="1849438"/>
          </a:xfrm>
          <a:custGeom>
            <a:avLst/>
            <a:gdLst>
              <a:gd name="T0" fmla="*/ 462989 w 724"/>
              <a:gd name="T1" fmla="*/ 0 h 1270"/>
              <a:gd name="T2" fmla="*/ 508123 w 724"/>
              <a:gd name="T3" fmla="*/ 39319 h 1270"/>
              <a:gd name="T4" fmla="*/ 442606 w 724"/>
              <a:gd name="T5" fmla="*/ 104850 h 1270"/>
              <a:gd name="T6" fmla="*/ 462989 w 724"/>
              <a:gd name="T7" fmla="*/ 164556 h 1270"/>
              <a:gd name="T8" fmla="*/ 521226 w 724"/>
              <a:gd name="T9" fmla="*/ 249019 h 1270"/>
              <a:gd name="T10" fmla="*/ 573640 w 724"/>
              <a:gd name="T11" fmla="*/ 253388 h 1270"/>
              <a:gd name="T12" fmla="*/ 617318 w 724"/>
              <a:gd name="T13" fmla="*/ 292706 h 1270"/>
              <a:gd name="T14" fmla="*/ 626054 w 724"/>
              <a:gd name="T15" fmla="*/ 362606 h 1270"/>
              <a:gd name="T16" fmla="*/ 652261 w 724"/>
              <a:gd name="T17" fmla="*/ 384450 h 1270"/>
              <a:gd name="T18" fmla="*/ 713410 w 724"/>
              <a:gd name="T19" fmla="*/ 366975 h 1270"/>
              <a:gd name="T20" fmla="*/ 783295 w 724"/>
              <a:gd name="T21" fmla="*/ 345131 h 1270"/>
              <a:gd name="T22" fmla="*/ 825518 w 724"/>
              <a:gd name="T23" fmla="*/ 362606 h 1270"/>
              <a:gd name="T24" fmla="*/ 958008 w 724"/>
              <a:gd name="T25" fmla="*/ 429594 h 1270"/>
              <a:gd name="T26" fmla="*/ 1054100 w 724"/>
              <a:gd name="T27" fmla="*/ 511144 h 1270"/>
              <a:gd name="T28" fmla="*/ 991495 w 724"/>
              <a:gd name="T29" fmla="*/ 693175 h 1270"/>
              <a:gd name="T30" fmla="*/ 727970 w 724"/>
              <a:gd name="T31" fmla="*/ 739775 h 1270"/>
              <a:gd name="T32" fmla="*/ 627510 w 724"/>
              <a:gd name="T33" fmla="*/ 859188 h 1270"/>
              <a:gd name="T34" fmla="*/ 627510 w 724"/>
              <a:gd name="T35" fmla="*/ 958213 h 1270"/>
              <a:gd name="T36" fmla="*/ 594023 w 724"/>
              <a:gd name="T37" fmla="*/ 990250 h 1270"/>
              <a:gd name="T38" fmla="*/ 495019 w 724"/>
              <a:gd name="T39" fmla="*/ 990250 h 1270"/>
              <a:gd name="T40" fmla="*/ 429502 w 724"/>
              <a:gd name="T41" fmla="*/ 958213 h 1270"/>
              <a:gd name="T42" fmla="*/ 330498 w 724"/>
              <a:gd name="T43" fmla="*/ 1023744 h 1270"/>
              <a:gd name="T44" fmla="*/ 297012 w 724"/>
              <a:gd name="T45" fmla="*/ 1089275 h 1270"/>
              <a:gd name="T46" fmla="*/ 231494 w 724"/>
              <a:gd name="T47" fmla="*/ 1023744 h 1270"/>
              <a:gd name="T48" fmla="*/ 165977 w 724"/>
              <a:gd name="T49" fmla="*/ 1089275 h 1270"/>
              <a:gd name="T50" fmla="*/ 33487 w 724"/>
              <a:gd name="T51" fmla="*/ 1122769 h 1270"/>
              <a:gd name="T52" fmla="*/ 0 w 724"/>
              <a:gd name="T53" fmla="*/ 1221794 h 1270"/>
              <a:gd name="T54" fmla="*/ 0 w 724"/>
              <a:gd name="T55" fmla="*/ 1354313 h 1270"/>
              <a:gd name="T56" fmla="*/ 33487 w 724"/>
              <a:gd name="T57" fmla="*/ 1485375 h 1270"/>
              <a:gd name="T58" fmla="*/ 33487 w 724"/>
              <a:gd name="T59" fmla="*/ 1684882 h 1270"/>
              <a:gd name="T60" fmla="*/ 65517 w 724"/>
              <a:gd name="T61" fmla="*/ 1750413 h 1270"/>
              <a:gd name="T62" fmla="*/ 132490 w 724"/>
              <a:gd name="T63" fmla="*/ 1849438 h 1270"/>
              <a:gd name="T64" fmla="*/ 264981 w 724"/>
              <a:gd name="T65" fmla="*/ 1849438 h 1270"/>
              <a:gd name="T66" fmla="*/ 363985 w 724"/>
              <a:gd name="T67" fmla="*/ 1815944 h 1270"/>
              <a:gd name="T68" fmla="*/ 363985 w 724"/>
              <a:gd name="T69" fmla="*/ 1730025 h 1270"/>
              <a:gd name="T70" fmla="*/ 462989 w 724"/>
              <a:gd name="T71" fmla="*/ 1651388 h 1270"/>
              <a:gd name="T72" fmla="*/ 451341 w 724"/>
              <a:gd name="T73" fmla="*/ 1612069 h 1270"/>
              <a:gd name="T74" fmla="*/ 512491 w 724"/>
              <a:gd name="T75" fmla="*/ 1555275 h 1270"/>
              <a:gd name="T76" fmla="*/ 528506 w 724"/>
              <a:gd name="T77" fmla="*/ 1485375 h 1270"/>
              <a:gd name="T78" fmla="*/ 429502 w 724"/>
              <a:gd name="T79" fmla="*/ 1419844 h 1270"/>
              <a:gd name="T80" fmla="*/ 429502 w 724"/>
              <a:gd name="T81" fmla="*/ 1320819 h 12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724" h="1270">
                <a:moveTo>
                  <a:pt x="318" y="0"/>
                </a:moveTo>
                <a:lnTo>
                  <a:pt x="349" y="27"/>
                </a:lnTo>
                <a:lnTo>
                  <a:pt x="304" y="72"/>
                </a:lnTo>
                <a:lnTo>
                  <a:pt x="318" y="113"/>
                </a:lnTo>
                <a:lnTo>
                  <a:pt x="358" y="171"/>
                </a:lnTo>
                <a:lnTo>
                  <a:pt x="394" y="174"/>
                </a:lnTo>
                <a:lnTo>
                  <a:pt x="424" y="201"/>
                </a:lnTo>
                <a:lnTo>
                  <a:pt x="430" y="249"/>
                </a:lnTo>
                <a:lnTo>
                  <a:pt x="448" y="264"/>
                </a:lnTo>
                <a:lnTo>
                  <a:pt x="490" y="252"/>
                </a:lnTo>
                <a:lnTo>
                  <a:pt x="538" y="237"/>
                </a:lnTo>
                <a:lnTo>
                  <a:pt x="567" y="249"/>
                </a:lnTo>
                <a:lnTo>
                  <a:pt x="658" y="295"/>
                </a:lnTo>
                <a:lnTo>
                  <a:pt x="724" y="351"/>
                </a:lnTo>
                <a:lnTo>
                  <a:pt x="681" y="476"/>
                </a:lnTo>
                <a:lnTo>
                  <a:pt x="500" y="508"/>
                </a:lnTo>
                <a:lnTo>
                  <a:pt x="431" y="590"/>
                </a:lnTo>
                <a:lnTo>
                  <a:pt x="431" y="658"/>
                </a:lnTo>
                <a:lnTo>
                  <a:pt x="408" y="680"/>
                </a:lnTo>
                <a:lnTo>
                  <a:pt x="340" y="680"/>
                </a:lnTo>
                <a:lnTo>
                  <a:pt x="295" y="658"/>
                </a:lnTo>
                <a:lnTo>
                  <a:pt x="227" y="703"/>
                </a:lnTo>
                <a:lnTo>
                  <a:pt x="204" y="748"/>
                </a:lnTo>
                <a:lnTo>
                  <a:pt x="159" y="703"/>
                </a:lnTo>
                <a:lnTo>
                  <a:pt x="114" y="748"/>
                </a:lnTo>
                <a:lnTo>
                  <a:pt x="23" y="771"/>
                </a:lnTo>
                <a:lnTo>
                  <a:pt x="0" y="839"/>
                </a:lnTo>
                <a:lnTo>
                  <a:pt x="0" y="930"/>
                </a:lnTo>
                <a:lnTo>
                  <a:pt x="23" y="1020"/>
                </a:lnTo>
                <a:lnTo>
                  <a:pt x="23" y="1157"/>
                </a:lnTo>
                <a:lnTo>
                  <a:pt x="45" y="1202"/>
                </a:lnTo>
                <a:lnTo>
                  <a:pt x="91" y="1270"/>
                </a:lnTo>
                <a:lnTo>
                  <a:pt x="182" y="1270"/>
                </a:lnTo>
                <a:lnTo>
                  <a:pt x="250" y="1247"/>
                </a:lnTo>
                <a:lnTo>
                  <a:pt x="250" y="1188"/>
                </a:lnTo>
                <a:lnTo>
                  <a:pt x="318" y="1134"/>
                </a:lnTo>
                <a:lnTo>
                  <a:pt x="310" y="1107"/>
                </a:lnTo>
                <a:lnTo>
                  <a:pt x="352" y="1068"/>
                </a:lnTo>
                <a:lnTo>
                  <a:pt x="363" y="1020"/>
                </a:lnTo>
                <a:lnTo>
                  <a:pt x="295" y="975"/>
                </a:lnTo>
                <a:lnTo>
                  <a:pt x="295" y="907"/>
                </a:ln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7" name="Freeform 14"/>
          <p:cNvSpPr>
            <a:spLocks/>
          </p:cNvSpPr>
          <p:nvPr/>
        </p:nvSpPr>
        <p:spPr bwMode="auto">
          <a:xfrm>
            <a:off x="10615086" y="2085978"/>
            <a:ext cx="129116" cy="466725"/>
          </a:xfrm>
          <a:custGeom>
            <a:avLst/>
            <a:gdLst>
              <a:gd name="T0" fmla="*/ 96837 w 61"/>
              <a:gd name="T1" fmla="*/ 0 h 294"/>
              <a:gd name="T2" fmla="*/ 95250 w 61"/>
              <a:gd name="T3" fmla="*/ 301625 h 294"/>
              <a:gd name="T4" fmla="*/ 0 w 61"/>
              <a:gd name="T5" fmla="*/ 466725 h 29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1" h="294">
                <a:moveTo>
                  <a:pt x="61" y="0"/>
                </a:moveTo>
                <a:lnTo>
                  <a:pt x="60" y="190"/>
                </a:lnTo>
                <a:lnTo>
                  <a:pt x="0" y="294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8" name="Freeform 15"/>
          <p:cNvSpPr>
            <a:spLocks/>
          </p:cNvSpPr>
          <p:nvPr/>
        </p:nvSpPr>
        <p:spPr bwMode="auto">
          <a:xfrm>
            <a:off x="785284" y="4176716"/>
            <a:ext cx="321733" cy="992187"/>
          </a:xfrm>
          <a:custGeom>
            <a:avLst/>
            <a:gdLst>
              <a:gd name="T0" fmla="*/ 0 w 166"/>
              <a:gd name="T1" fmla="*/ 992187 h 681"/>
              <a:gd name="T2" fmla="*/ 88670 w 166"/>
              <a:gd name="T3" fmla="*/ 709538 h 681"/>
              <a:gd name="T4" fmla="*/ 241300 w 166"/>
              <a:gd name="T5" fmla="*/ 330729 h 681"/>
              <a:gd name="T6" fmla="*/ 79949 w 166"/>
              <a:gd name="T7" fmla="*/ 0 h 6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6" h="681">
                <a:moveTo>
                  <a:pt x="0" y="681"/>
                </a:moveTo>
                <a:lnTo>
                  <a:pt x="61" y="487"/>
                </a:lnTo>
                <a:lnTo>
                  <a:pt x="166" y="227"/>
                </a:lnTo>
                <a:lnTo>
                  <a:pt x="55" y="0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9" name="Oval 16"/>
          <p:cNvSpPr>
            <a:spLocks noChangeAspect="1" noChangeArrowheads="1"/>
          </p:cNvSpPr>
          <p:nvPr/>
        </p:nvSpPr>
        <p:spPr bwMode="auto">
          <a:xfrm>
            <a:off x="3255436" y="3609975"/>
            <a:ext cx="131233" cy="984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60" name="Oval 17"/>
          <p:cNvSpPr>
            <a:spLocks noChangeAspect="1" noChangeArrowheads="1"/>
          </p:cNvSpPr>
          <p:nvPr/>
        </p:nvSpPr>
        <p:spPr bwMode="auto">
          <a:xfrm>
            <a:off x="9992786" y="4237041"/>
            <a:ext cx="131233" cy="984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61" name="Freeform 18"/>
          <p:cNvSpPr>
            <a:spLocks/>
          </p:cNvSpPr>
          <p:nvPr/>
        </p:nvSpPr>
        <p:spPr bwMode="auto">
          <a:xfrm>
            <a:off x="7526868" y="2614616"/>
            <a:ext cx="3126317" cy="1622425"/>
          </a:xfrm>
          <a:custGeom>
            <a:avLst/>
            <a:gdLst>
              <a:gd name="T0" fmla="*/ 2301047 w 1610"/>
              <a:gd name="T1" fmla="*/ 0 h 1114"/>
              <a:gd name="T2" fmla="*/ 2245706 w 1610"/>
              <a:gd name="T3" fmla="*/ 168942 h 1114"/>
              <a:gd name="T4" fmla="*/ 2274833 w 1610"/>
              <a:gd name="T5" fmla="*/ 323320 h 1114"/>
              <a:gd name="T6" fmla="*/ 2344738 w 1610"/>
              <a:gd name="T7" fmla="*/ 434006 h 1114"/>
              <a:gd name="T8" fmla="*/ 2318524 w 1610"/>
              <a:gd name="T9" fmla="*/ 524303 h 1114"/>
              <a:gd name="T10" fmla="*/ 2226773 w 1610"/>
              <a:gd name="T11" fmla="*/ 685962 h 1114"/>
              <a:gd name="T12" fmla="*/ 2081137 w 1610"/>
              <a:gd name="T13" fmla="*/ 1028215 h 1114"/>
              <a:gd name="T14" fmla="*/ 1929676 w 1610"/>
              <a:gd name="T15" fmla="*/ 1109774 h 1114"/>
              <a:gd name="T16" fmla="*/ 1881616 w 1610"/>
              <a:gd name="T17" fmla="*/ 1275803 h 1114"/>
              <a:gd name="T18" fmla="*/ 1948608 w 1610"/>
              <a:gd name="T19" fmla="*/ 1523390 h 1114"/>
              <a:gd name="T20" fmla="*/ 1883072 w 1610"/>
              <a:gd name="T21" fmla="*/ 1622425 h 1114"/>
              <a:gd name="T22" fmla="*/ 1759282 w 1610"/>
              <a:gd name="T23" fmla="*/ 1363187 h 1114"/>
              <a:gd name="T24" fmla="*/ 1680638 w 1610"/>
              <a:gd name="T25" fmla="*/ 1328233 h 1114"/>
              <a:gd name="T26" fmla="*/ 1623840 w 1610"/>
              <a:gd name="T27" fmla="*/ 1245218 h 1114"/>
              <a:gd name="T28" fmla="*/ 1486943 w 1610"/>
              <a:gd name="T29" fmla="*/ 1192788 h 1114"/>
              <a:gd name="T30" fmla="*/ 1322374 w 1610"/>
              <a:gd name="T31" fmla="*/ 1232111 h 1114"/>
              <a:gd name="T32" fmla="*/ 1134504 w 1610"/>
              <a:gd name="T33" fmla="*/ 1214634 h 1114"/>
              <a:gd name="T34" fmla="*/ 1051491 w 1610"/>
              <a:gd name="T35" fmla="*/ 1358817 h 1114"/>
              <a:gd name="T36" fmla="*/ 825756 w 1610"/>
              <a:gd name="T37" fmla="*/ 1523390 h 1114"/>
              <a:gd name="T38" fmla="*/ 736918 w 1610"/>
              <a:gd name="T39" fmla="*/ 1459309 h 1114"/>
              <a:gd name="T40" fmla="*/ 662643 w 1610"/>
              <a:gd name="T41" fmla="*/ 1476785 h 1114"/>
              <a:gd name="T42" fmla="*/ 592738 w 1610"/>
              <a:gd name="T43" fmla="*/ 1454939 h 1114"/>
              <a:gd name="T44" fmla="*/ 522833 w 1610"/>
              <a:gd name="T45" fmla="*/ 1472416 h 1114"/>
              <a:gd name="T46" fmla="*/ 439820 w 1610"/>
              <a:gd name="T47" fmla="*/ 1476785 h 1114"/>
              <a:gd name="T48" fmla="*/ 396130 w 1610"/>
              <a:gd name="T49" fmla="*/ 1446201 h 1114"/>
              <a:gd name="T50" fmla="*/ 291272 w 1610"/>
              <a:gd name="T51" fmla="*/ 1406878 h 1114"/>
              <a:gd name="T52" fmla="*/ 198065 w 1610"/>
              <a:gd name="T53" fmla="*/ 1325320 h 1114"/>
              <a:gd name="T54" fmla="*/ 142723 w 1610"/>
              <a:gd name="T55" fmla="*/ 1245218 h 1114"/>
              <a:gd name="T56" fmla="*/ 81556 w 1610"/>
              <a:gd name="T57" fmla="*/ 1131620 h 1114"/>
              <a:gd name="T58" fmla="*/ 0 w 1610"/>
              <a:gd name="T59" fmla="*/ 1093753 h 111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610" h="1114">
                <a:moveTo>
                  <a:pt x="1580" y="0"/>
                </a:moveTo>
                <a:lnTo>
                  <a:pt x="1542" y="116"/>
                </a:lnTo>
                <a:lnTo>
                  <a:pt x="1562" y="222"/>
                </a:lnTo>
                <a:lnTo>
                  <a:pt x="1610" y="298"/>
                </a:lnTo>
                <a:lnTo>
                  <a:pt x="1592" y="360"/>
                </a:lnTo>
                <a:lnTo>
                  <a:pt x="1529" y="471"/>
                </a:lnTo>
                <a:lnTo>
                  <a:pt x="1429" y="706"/>
                </a:lnTo>
                <a:lnTo>
                  <a:pt x="1325" y="762"/>
                </a:lnTo>
                <a:lnTo>
                  <a:pt x="1292" y="876"/>
                </a:lnTo>
                <a:lnTo>
                  <a:pt x="1338" y="1046"/>
                </a:lnTo>
                <a:lnTo>
                  <a:pt x="1293" y="1114"/>
                </a:lnTo>
                <a:lnTo>
                  <a:pt x="1208" y="936"/>
                </a:lnTo>
                <a:lnTo>
                  <a:pt x="1154" y="912"/>
                </a:lnTo>
                <a:lnTo>
                  <a:pt x="1115" y="855"/>
                </a:lnTo>
                <a:lnTo>
                  <a:pt x="1021" y="819"/>
                </a:lnTo>
                <a:lnTo>
                  <a:pt x="908" y="846"/>
                </a:lnTo>
                <a:lnTo>
                  <a:pt x="779" y="834"/>
                </a:lnTo>
                <a:lnTo>
                  <a:pt x="722" y="933"/>
                </a:lnTo>
                <a:lnTo>
                  <a:pt x="567" y="1046"/>
                </a:lnTo>
                <a:lnTo>
                  <a:pt x="506" y="1002"/>
                </a:lnTo>
                <a:lnTo>
                  <a:pt x="455" y="1014"/>
                </a:lnTo>
                <a:lnTo>
                  <a:pt x="407" y="999"/>
                </a:lnTo>
                <a:lnTo>
                  <a:pt x="359" y="1011"/>
                </a:lnTo>
                <a:lnTo>
                  <a:pt x="302" y="1014"/>
                </a:lnTo>
                <a:lnTo>
                  <a:pt x="272" y="993"/>
                </a:lnTo>
                <a:lnTo>
                  <a:pt x="200" y="966"/>
                </a:lnTo>
                <a:lnTo>
                  <a:pt x="136" y="910"/>
                </a:lnTo>
                <a:lnTo>
                  <a:pt x="98" y="855"/>
                </a:lnTo>
                <a:lnTo>
                  <a:pt x="56" y="777"/>
                </a:lnTo>
                <a:lnTo>
                  <a:pt x="0" y="751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2" name="Oval 19"/>
          <p:cNvSpPr>
            <a:spLocks noChangeAspect="1" noChangeArrowheads="1"/>
          </p:cNvSpPr>
          <p:nvPr/>
        </p:nvSpPr>
        <p:spPr bwMode="auto">
          <a:xfrm>
            <a:off x="8758769" y="3014663"/>
            <a:ext cx="133351" cy="100012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63" name="Oval 20"/>
          <p:cNvSpPr>
            <a:spLocks noChangeAspect="1" noChangeArrowheads="1"/>
          </p:cNvSpPr>
          <p:nvPr/>
        </p:nvSpPr>
        <p:spPr bwMode="auto">
          <a:xfrm>
            <a:off x="10259486" y="3609975"/>
            <a:ext cx="131233" cy="984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64" name="Line 21"/>
          <p:cNvSpPr>
            <a:spLocks noChangeShapeType="1"/>
          </p:cNvSpPr>
          <p:nvPr/>
        </p:nvSpPr>
        <p:spPr bwMode="auto">
          <a:xfrm flipH="1">
            <a:off x="3784602" y="3778250"/>
            <a:ext cx="192617" cy="714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5" name="Oval 22"/>
          <p:cNvSpPr>
            <a:spLocks noChangeAspect="1" noChangeArrowheads="1"/>
          </p:cNvSpPr>
          <p:nvPr/>
        </p:nvSpPr>
        <p:spPr bwMode="auto">
          <a:xfrm>
            <a:off x="7880353" y="3973516"/>
            <a:ext cx="131233" cy="984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66" name="Freeform 23"/>
          <p:cNvSpPr>
            <a:spLocks/>
          </p:cNvSpPr>
          <p:nvPr/>
        </p:nvSpPr>
        <p:spPr bwMode="auto">
          <a:xfrm>
            <a:off x="3249084" y="2425700"/>
            <a:ext cx="768349" cy="215900"/>
          </a:xfrm>
          <a:custGeom>
            <a:avLst/>
            <a:gdLst>
              <a:gd name="T0" fmla="*/ 0 w 363"/>
              <a:gd name="T1" fmla="*/ 215900 h 136"/>
              <a:gd name="T2" fmla="*/ 144462 w 363"/>
              <a:gd name="T3" fmla="*/ 215900 h 136"/>
              <a:gd name="T4" fmla="*/ 576262 w 363"/>
              <a:gd name="T5" fmla="*/ 0 h 1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63" h="136">
                <a:moveTo>
                  <a:pt x="0" y="136"/>
                </a:moveTo>
                <a:lnTo>
                  <a:pt x="91" y="136"/>
                </a:lnTo>
                <a:lnTo>
                  <a:pt x="363" y="0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7" name="Freeform 24"/>
          <p:cNvSpPr>
            <a:spLocks/>
          </p:cNvSpPr>
          <p:nvPr/>
        </p:nvSpPr>
        <p:spPr bwMode="auto">
          <a:xfrm>
            <a:off x="3744386" y="2114550"/>
            <a:ext cx="7114116" cy="2552700"/>
          </a:xfrm>
          <a:custGeom>
            <a:avLst/>
            <a:gdLst>
              <a:gd name="T0" fmla="*/ 0 w 3361"/>
              <a:gd name="T1" fmla="*/ 1771650 h 1608"/>
              <a:gd name="T2" fmla="*/ 388937 w 3361"/>
              <a:gd name="T3" fmla="*/ 1644650 h 1608"/>
              <a:gd name="T4" fmla="*/ 419100 w 3361"/>
              <a:gd name="T5" fmla="*/ 1658938 h 1608"/>
              <a:gd name="T6" fmla="*/ 519112 w 3361"/>
              <a:gd name="T7" fmla="*/ 1824038 h 1608"/>
              <a:gd name="T8" fmla="*/ 952500 w 3361"/>
              <a:gd name="T9" fmla="*/ 2235200 h 1608"/>
              <a:gd name="T10" fmla="*/ 1082675 w 3361"/>
              <a:gd name="T11" fmla="*/ 2222500 h 1608"/>
              <a:gd name="T12" fmla="*/ 1185862 w 3361"/>
              <a:gd name="T13" fmla="*/ 2255838 h 1608"/>
              <a:gd name="T14" fmla="*/ 1284287 w 3361"/>
              <a:gd name="T15" fmla="*/ 2419350 h 1608"/>
              <a:gd name="T16" fmla="*/ 1266825 w 3361"/>
              <a:gd name="T17" fmla="*/ 2509838 h 1608"/>
              <a:gd name="T18" fmla="*/ 1284287 w 3361"/>
              <a:gd name="T19" fmla="*/ 2552700 h 1608"/>
              <a:gd name="T20" fmla="*/ 1366837 w 3361"/>
              <a:gd name="T21" fmla="*/ 2509838 h 1608"/>
              <a:gd name="T22" fmla="*/ 1446212 w 3361"/>
              <a:gd name="T23" fmla="*/ 2524125 h 1608"/>
              <a:gd name="T24" fmla="*/ 1520825 w 3361"/>
              <a:gd name="T25" fmla="*/ 2497138 h 1608"/>
              <a:gd name="T26" fmla="*/ 1538287 w 3361"/>
              <a:gd name="T27" fmla="*/ 2436813 h 1608"/>
              <a:gd name="T28" fmla="*/ 1614487 w 3361"/>
              <a:gd name="T29" fmla="*/ 2387600 h 1608"/>
              <a:gd name="T30" fmla="*/ 1679575 w 3361"/>
              <a:gd name="T31" fmla="*/ 2354263 h 1608"/>
              <a:gd name="T32" fmla="*/ 1743075 w 3361"/>
              <a:gd name="T33" fmla="*/ 2409825 h 1608"/>
              <a:gd name="T34" fmla="*/ 1785937 w 3361"/>
              <a:gd name="T35" fmla="*/ 2432050 h 1608"/>
              <a:gd name="T36" fmla="*/ 2039937 w 3361"/>
              <a:gd name="T37" fmla="*/ 2397125 h 1608"/>
              <a:gd name="T38" fmla="*/ 2319337 w 3361"/>
              <a:gd name="T39" fmla="*/ 2287588 h 1608"/>
              <a:gd name="T40" fmla="*/ 2319337 w 3361"/>
              <a:gd name="T41" fmla="*/ 2208213 h 1608"/>
              <a:gd name="T42" fmla="*/ 2406650 w 3361"/>
              <a:gd name="T43" fmla="*/ 2073275 h 1608"/>
              <a:gd name="T44" fmla="*/ 2573337 w 3361"/>
              <a:gd name="T45" fmla="*/ 2057400 h 1608"/>
              <a:gd name="T46" fmla="*/ 2720975 w 3361"/>
              <a:gd name="T47" fmla="*/ 1920875 h 1608"/>
              <a:gd name="T48" fmla="*/ 2770187 w 3361"/>
              <a:gd name="T49" fmla="*/ 1858963 h 1608"/>
              <a:gd name="T50" fmla="*/ 2840037 w 3361"/>
              <a:gd name="T51" fmla="*/ 1644650 h 1608"/>
              <a:gd name="T52" fmla="*/ 2982912 w 3361"/>
              <a:gd name="T53" fmla="*/ 1619250 h 1608"/>
              <a:gd name="T54" fmla="*/ 3014662 w 3361"/>
              <a:gd name="T55" fmla="*/ 1557338 h 1608"/>
              <a:gd name="T56" fmla="*/ 3324225 w 3361"/>
              <a:gd name="T57" fmla="*/ 1444625 h 1608"/>
              <a:gd name="T58" fmla="*/ 3389312 w 3361"/>
              <a:gd name="T59" fmla="*/ 1343025 h 1608"/>
              <a:gd name="T60" fmla="*/ 3497262 w 3361"/>
              <a:gd name="T61" fmla="*/ 1330325 h 1608"/>
              <a:gd name="T62" fmla="*/ 3621087 w 3361"/>
              <a:gd name="T63" fmla="*/ 1255713 h 1608"/>
              <a:gd name="T64" fmla="*/ 3743325 w 3361"/>
              <a:gd name="T65" fmla="*/ 1076325 h 1608"/>
              <a:gd name="T66" fmla="*/ 3825875 w 3361"/>
              <a:gd name="T67" fmla="*/ 1000125 h 1608"/>
              <a:gd name="T68" fmla="*/ 4090987 w 3361"/>
              <a:gd name="T69" fmla="*/ 900113 h 1608"/>
              <a:gd name="T70" fmla="*/ 4346575 w 3361"/>
              <a:gd name="T71" fmla="*/ 749300 h 1608"/>
              <a:gd name="T72" fmla="*/ 4719637 w 3361"/>
              <a:gd name="T73" fmla="*/ 736600 h 1608"/>
              <a:gd name="T74" fmla="*/ 4822825 w 3361"/>
              <a:gd name="T75" fmla="*/ 614363 h 1608"/>
              <a:gd name="T76" fmla="*/ 4962525 w 3361"/>
              <a:gd name="T77" fmla="*/ 617538 h 1608"/>
              <a:gd name="T78" fmla="*/ 5114925 w 3361"/>
              <a:gd name="T79" fmla="*/ 538163 h 1608"/>
              <a:gd name="T80" fmla="*/ 5248275 w 3361"/>
              <a:gd name="T81" fmla="*/ 239713 h 1608"/>
              <a:gd name="T82" fmla="*/ 5281612 w 3361"/>
              <a:gd name="T83" fmla="*/ 211138 h 1608"/>
              <a:gd name="T84" fmla="*/ 5335587 w 3361"/>
              <a:gd name="T85" fmla="*/ 0 h 160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361" h="1608">
                <a:moveTo>
                  <a:pt x="0" y="1116"/>
                </a:moveTo>
                <a:lnTo>
                  <a:pt x="245" y="1036"/>
                </a:lnTo>
                <a:lnTo>
                  <a:pt x="264" y="1045"/>
                </a:lnTo>
                <a:lnTo>
                  <a:pt x="327" y="1149"/>
                </a:lnTo>
                <a:lnTo>
                  <a:pt x="600" y="1408"/>
                </a:lnTo>
                <a:lnTo>
                  <a:pt x="682" y="1400"/>
                </a:lnTo>
                <a:lnTo>
                  <a:pt x="747" y="1421"/>
                </a:lnTo>
                <a:lnTo>
                  <a:pt x="809" y="1524"/>
                </a:lnTo>
                <a:lnTo>
                  <a:pt x="798" y="1581"/>
                </a:lnTo>
                <a:lnTo>
                  <a:pt x="809" y="1608"/>
                </a:lnTo>
                <a:lnTo>
                  <a:pt x="861" y="1581"/>
                </a:lnTo>
                <a:lnTo>
                  <a:pt x="911" y="1590"/>
                </a:lnTo>
                <a:lnTo>
                  <a:pt x="958" y="1573"/>
                </a:lnTo>
                <a:lnTo>
                  <a:pt x="969" y="1535"/>
                </a:lnTo>
                <a:lnTo>
                  <a:pt x="1017" y="1504"/>
                </a:lnTo>
                <a:lnTo>
                  <a:pt x="1058" y="1483"/>
                </a:lnTo>
                <a:lnTo>
                  <a:pt x="1098" y="1518"/>
                </a:lnTo>
                <a:lnTo>
                  <a:pt x="1125" y="1532"/>
                </a:lnTo>
                <a:lnTo>
                  <a:pt x="1285" y="1510"/>
                </a:lnTo>
                <a:lnTo>
                  <a:pt x="1461" y="1441"/>
                </a:lnTo>
                <a:lnTo>
                  <a:pt x="1461" y="1391"/>
                </a:lnTo>
                <a:lnTo>
                  <a:pt x="1516" y="1306"/>
                </a:lnTo>
                <a:lnTo>
                  <a:pt x="1621" y="1296"/>
                </a:lnTo>
                <a:lnTo>
                  <a:pt x="1714" y="1210"/>
                </a:lnTo>
                <a:lnTo>
                  <a:pt x="1745" y="1171"/>
                </a:lnTo>
                <a:lnTo>
                  <a:pt x="1789" y="1036"/>
                </a:lnTo>
                <a:lnTo>
                  <a:pt x="1879" y="1020"/>
                </a:lnTo>
                <a:lnTo>
                  <a:pt x="1899" y="981"/>
                </a:lnTo>
                <a:lnTo>
                  <a:pt x="2094" y="910"/>
                </a:lnTo>
                <a:lnTo>
                  <a:pt x="2135" y="846"/>
                </a:lnTo>
                <a:lnTo>
                  <a:pt x="2203" y="838"/>
                </a:lnTo>
                <a:lnTo>
                  <a:pt x="2281" y="791"/>
                </a:lnTo>
                <a:lnTo>
                  <a:pt x="2358" y="678"/>
                </a:lnTo>
                <a:lnTo>
                  <a:pt x="2410" y="630"/>
                </a:lnTo>
                <a:lnTo>
                  <a:pt x="2577" y="567"/>
                </a:lnTo>
                <a:lnTo>
                  <a:pt x="2738" y="472"/>
                </a:lnTo>
                <a:lnTo>
                  <a:pt x="2973" y="464"/>
                </a:lnTo>
                <a:lnTo>
                  <a:pt x="3038" y="387"/>
                </a:lnTo>
                <a:lnTo>
                  <a:pt x="3126" y="389"/>
                </a:lnTo>
                <a:lnTo>
                  <a:pt x="3222" y="339"/>
                </a:lnTo>
                <a:lnTo>
                  <a:pt x="3306" y="151"/>
                </a:lnTo>
                <a:lnTo>
                  <a:pt x="3327" y="133"/>
                </a:lnTo>
                <a:lnTo>
                  <a:pt x="3361" y="0"/>
                </a:ln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8" name="Freeform 25"/>
          <p:cNvSpPr>
            <a:spLocks/>
          </p:cNvSpPr>
          <p:nvPr/>
        </p:nvSpPr>
        <p:spPr bwMode="auto">
          <a:xfrm>
            <a:off x="5706535" y="2354266"/>
            <a:ext cx="5035551" cy="1925637"/>
          </a:xfrm>
          <a:custGeom>
            <a:avLst/>
            <a:gdLst>
              <a:gd name="T0" fmla="*/ 0 w 2593"/>
              <a:gd name="T1" fmla="*/ 1825131 h 1322"/>
              <a:gd name="T2" fmla="*/ 148561 w 2593"/>
              <a:gd name="T3" fmla="*/ 1855720 h 1322"/>
              <a:gd name="T4" fmla="*/ 318970 w 2593"/>
              <a:gd name="T5" fmla="*/ 1842610 h 1322"/>
              <a:gd name="T6" fmla="*/ 519965 w 2593"/>
              <a:gd name="T7" fmla="*/ 1925637 h 1322"/>
              <a:gd name="T8" fmla="*/ 821457 w 2593"/>
              <a:gd name="T9" fmla="*/ 1812022 h 1322"/>
              <a:gd name="T10" fmla="*/ 996235 w 2593"/>
              <a:gd name="T11" fmla="*/ 1720255 h 1322"/>
              <a:gd name="T12" fmla="*/ 1131688 w 2593"/>
              <a:gd name="T13" fmla="*/ 1545462 h 1322"/>
              <a:gd name="T14" fmla="*/ 1188491 w 2593"/>
              <a:gd name="T15" fmla="*/ 1431847 h 1322"/>
              <a:gd name="T16" fmla="*/ 1364726 w 2593"/>
              <a:gd name="T17" fmla="*/ 1354646 h 1322"/>
              <a:gd name="T18" fmla="*/ 1603589 w 2593"/>
              <a:gd name="T19" fmla="*/ 1243944 h 1322"/>
              <a:gd name="T20" fmla="*/ 2355135 w 2593"/>
              <a:gd name="T21" fmla="*/ 760350 h 1322"/>
              <a:gd name="T22" fmla="*/ 2460001 w 2593"/>
              <a:gd name="T23" fmla="*/ 693346 h 1322"/>
              <a:gd name="T24" fmla="*/ 2608563 w 2593"/>
              <a:gd name="T25" fmla="*/ 693346 h 1322"/>
              <a:gd name="T26" fmla="*/ 2879469 w 2593"/>
              <a:gd name="T27" fmla="*/ 549142 h 1322"/>
              <a:gd name="T28" fmla="*/ 3124158 w 2593"/>
              <a:gd name="T29" fmla="*/ 501073 h 1322"/>
              <a:gd name="T30" fmla="*/ 3185330 w 2593"/>
              <a:gd name="T31" fmla="*/ 514183 h 1322"/>
              <a:gd name="T32" fmla="*/ 3246503 w 2593"/>
              <a:gd name="T33" fmla="*/ 479224 h 1322"/>
              <a:gd name="T34" fmla="*/ 3377586 w 2593"/>
              <a:gd name="T35" fmla="*/ 501073 h 1322"/>
              <a:gd name="T36" fmla="*/ 3479540 w 2593"/>
              <a:gd name="T37" fmla="*/ 463202 h 1322"/>
              <a:gd name="T38" fmla="*/ 3604798 w 2593"/>
              <a:gd name="T39" fmla="*/ 282582 h 1322"/>
              <a:gd name="T40" fmla="*/ 3670340 w 2593"/>
              <a:gd name="T41" fmla="*/ 256363 h 1322"/>
              <a:gd name="T42" fmla="*/ 3735881 w 2593"/>
              <a:gd name="T43" fmla="*/ 155857 h 1322"/>
              <a:gd name="T44" fmla="*/ 3776663 w 2593"/>
              <a:gd name="T45" fmla="*/ 0 h 132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593" h="1322">
                <a:moveTo>
                  <a:pt x="0" y="1253"/>
                </a:moveTo>
                <a:lnTo>
                  <a:pt x="102" y="1274"/>
                </a:lnTo>
                <a:lnTo>
                  <a:pt x="219" y="1265"/>
                </a:lnTo>
                <a:lnTo>
                  <a:pt x="357" y="1322"/>
                </a:lnTo>
                <a:lnTo>
                  <a:pt x="564" y="1244"/>
                </a:lnTo>
                <a:lnTo>
                  <a:pt x="684" y="1181"/>
                </a:lnTo>
                <a:lnTo>
                  <a:pt x="777" y="1061"/>
                </a:lnTo>
                <a:lnTo>
                  <a:pt x="816" y="983"/>
                </a:lnTo>
                <a:lnTo>
                  <a:pt x="937" y="930"/>
                </a:lnTo>
                <a:lnTo>
                  <a:pt x="1101" y="854"/>
                </a:lnTo>
                <a:lnTo>
                  <a:pt x="1617" y="522"/>
                </a:lnTo>
                <a:lnTo>
                  <a:pt x="1689" y="476"/>
                </a:lnTo>
                <a:lnTo>
                  <a:pt x="1791" y="476"/>
                </a:lnTo>
                <a:lnTo>
                  <a:pt x="1977" y="377"/>
                </a:lnTo>
                <a:lnTo>
                  <a:pt x="2145" y="344"/>
                </a:lnTo>
                <a:lnTo>
                  <a:pt x="2187" y="353"/>
                </a:lnTo>
                <a:lnTo>
                  <a:pt x="2229" y="329"/>
                </a:lnTo>
                <a:lnTo>
                  <a:pt x="2319" y="344"/>
                </a:lnTo>
                <a:lnTo>
                  <a:pt x="2389" y="318"/>
                </a:lnTo>
                <a:lnTo>
                  <a:pt x="2475" y="194"/>
                </a:lnTo>
                <a:lnTo>
                  <a:pt x="2520" y="176"/>
                </a:lnTo>
                <a:lnTo>
                  <a:pt x="2565" y="107"/>
                </a:lnTo>
                <a:lnTo>
                  <a:pt x="2593" y="0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9" name="Oval 26"/>
          <p:cNvSpPr>
            <a:spLocks noChangeAspect="1" noChangeArrowheads="1"/>
          </p:cNvSpPr>
          <p:nvPr/>
        </p:nvSpPr>
        <p:spPr bwMode="auto">
          <a:xfrm>
            <a:off x="7484536" y="3676653"/>
            <a:ext cx="131233" cy="984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70" name="Freeform 27"/>
          <p:cNvSpPr>
            <a:spLocks/>
          </p:cNvSpPr>
          <p:nvPr/>
        </p:nvSpPr>
        <p:spPr bwMode="auto">
          <a:xfrm>
            <a:off x="2247902" y="1528763"/>
            <a:ext cx="192617" cy="792162"/>
          </a:xfrm>
          <a:custGeom>
            <a:avLst/>
            <a:gdLst>
              <a:gd name="T0" fmla="*/ 0 w 91"/>
              <a:gd name="T1" fmla="*/ 792162 h 499"/>
              <a:gd name="T2" fmla="*/ 144463 w 91"/>
              <a:gd name="T3" fmla="*/ 504825 h 499"/>
              <a:gd name="T4" fmla="*/ 73025 w 91"/>
              <a:gd name="T5" fmla="*/ 0 h 4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1" h="499">
                <a:moveTo>
                  <a:pt x="0" y="499"/>
                </a:moveTo>
                <a:lnTo>
                  <a:pt x="91" y="318"/>
                </a:lnTo>
                <a:lnTo>
                  <a:pt x="46" y="0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71" name="Oval 28"/>
          <p:cNvSpPr>
            <a:spLocks noChangeAspect="1" noChangeArrowheads="1"/>
          </p:cNvSpPr>
          <p:nvPr/>
        </p:nvSpPr>
        <p:spPr bwMode="auto">
          <a:xfrm>
            <a:off x="3740152" y="3841751"/>
            <a:ext cx="133349" cy="984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72" name="Oval 29"/>
          <p:cNvSpPr>
            <a:spLocks noChangeAspect="1" noChangeArrowheads="1"/>
          </p:cNvSpPr>
          <p:nvPr/>
        </p:nvSpPr>
        <p:spPr bwMode="auto">
          <a:xfrm>
            <a:off x="10697636" y="2322516"/>
            <a:ext cx="131233" cy="984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6173" name="Picture 30" descr="DED_MOROZ_1997_MK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20" y="2425700"/>
            <a:ext cx="476249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4" name="Oval 31"/>
          <p:cNvSpPr>
            <a:spLocks noChangeArrowheads="1"/>
          </p:cNvSpPr>
          <p:nvPr/>
        </p:nvSpPr>
        <p:spPr bwMode="auto">
          <a:xfrm>
            <a:off x="2772833" y="4395788"/>
            <a:ext cx="3031067" cy="768350"/>
          </a:xfrm>
          <a:prstGeom prst="ellipse">
            <a:avLst/>
          </a:prstGeom>
          <a:solidFill>
            <a:srgbClr val="FFFFFF">
              <a:alpha val="70195"/>
            </a:srgbClr>
          </a:solidFill>
          <a:ln w="9525">
            <a:solidFill>
              <a:srgbClr val="3366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75" name="Freeform 32"/>
          <p:cNvSpPr>
            <a:spLocks/>
          </p:cNvSpPr>
          <p:nvPr/>
        </p:nvSpPr>
        <p:spPr bwMode="auto">
          <a:xfrm>
            <a:off x="1441453" y="2252666"/>
            <a:ext cx="2468033" cy="3214687"/>
          </a:xfrm>
          <a:custGeom>
            <a:avLst/>
            <a:gdLst>
              <a:gd name="T0" fmla="*/ 0 w 1166"/>
              <a:gd name="T1" fmla="*/ 109537 h 2025"/>
              <a:gd name="T2" fmla="*/ 142875 w 1166"/>
              <a:gd name="T3" fmla="*/ 222250 h 2025"/>
              <a:gd name="T4" fmla="*/ 369888 w 1166"/>
              <a:gd name="T5" fmla="*/ 117475 h 2025"/>
              <a:gd name="T6" fmla="*/ 430213 w 1166"/>
              <a:gd name="T7" fmla="*/ 11112 h 2025"/>
              <a:gd name="T8" fmla="*/ 519113 w 1166"/>
              <a:gd name="T9" fmla="*/ 0 h 2025"/>
              <a:gd name="T10" fmla="*/ 600075 w 1166"/>
              <a:gd name="T11" fmla="*/ 101600 h 2025"/>
              <a:gd name="T12" fmla="*/ 638175 w 1166"/>
              <a:gd name="T13" fmla="*/ 177800 h 2025"/>
              <a:gd name="T14" fmla="*/ 790575 w 1166"/>
              <a:gd name="T15" fmla="*/ 201612 h 2025"/>
              <a:gd name="T16" fmla="*/ 923925 w 1166"/>
              <a:gd name="T17" fmla="*/ 300037 h 2025"/>
              <a:gd name="T18" fmla="*/ 1028700 w 1166"/>
              <a:gd name="T19" fmla="*/ 431800 h 2025"/>
              <a:gd name="T20" fmla="*/ 1028700 w 1166"/>
              <a:gd name="T21" fmla="*/ 609600 h 2025"/>
              <a:gd name="T22" fmla="*/ 982663 w 1166"/>
              <a:gd name="T23" fmla="*/ 760412 h 2025"/>
              <a:gd name="T24" fmla="*/ 1028700 w 1166"/>
              <a:gd name="T25" fmla="*/ 960437 h 2025"/>
              <a:gd name="T26" fmla="*/ 1063625 w 1166"/>
              <a:gd name="T27" fmla="*/ 1039812 h 2025"/>
              <a:gd name="T28" fmla="*/ 1535113 w 1166"/>
              <a:gd name="T29" fmla="*/ 1314450 h 2025"/>
              <a:gd name="T30" fmla="*/ 1611313 w 1166"/>
              <a:gd name="T31" fmla="*/ 1360487 h 2025"/>
              <a:gd name="T32" fmla="*/ 1604963 w 1166"/>
              <a:gd name="T33" fmla="*/ 1500187 h 2025"/>
              <a:gd name="T34" fmla="*/ 1646238 w 1166"/>
              <a:gd name="T35" fmla="*/ 1587500 h 2025"/>
              <a:gd name="T36" fmla="*/ 1709738 w 1166"/>
              <a:gd name="T37" fmla="*/ 1622425 h 2025"/>
              <a:gd name="T38" fmla="*/ 1704975 w 1166"/>
              <a:gd name="T39" fmla="*/ 1687512 h 2025"/>
              <a:gd name="T40" fmla="*/ 1757363 w 1166"/>
              <a:gd name="T41" fmla="*/ 1739900 h 2025"/>
              <a:gd name="T42" fmla="*/ 1779588 w 1166"/>
              <a:gd name="T43" fmla="*/ 1820862 h 2025"/>
              <a:gd name="T44" fmla="*/ 1851025 w 1166"/>
              <a:gd name="T45" fmla="*/ 1879600 h 2025"/>
              <a:gd name="T46" fmla="*/ 1822450 w 1166"/>
              <a:gd name="T47" fmla="*/ 2051050 h 2025"/>
              <a:gd name="T48" fmla="*/ 1844675 w 1166"/>
              <a:gd name="T49" fmla="*/ 2141537 h 2025"/>
              <a:gd name="T50" fmla="*/ 1797050 w 1166"/>
              <a:gd name="T51" fmla="*/ 2217737 h 2025"/>
              <a:gd name="T52" fmla="*/ 1820863 w 1166"/>
              <a:gd name="T53" fmla="*/ 2311400 h 2025"/>
              <a:gd name="T54" fmla="*/ 1814513 w 1166"/>
              <a:gd name="T55" fmla="*/ 2427287 h 2025"/>
              <a:gd name="T56" fmla="*/ 1730375 w 1166"/>
              <a:gd name="T57" fmla="*/ 2551112 h 2025"/>
              <a:gd name="T58" fmla="*/ 1709738 w 1166"/>
              <a:gd name="T59" fmla="*/ 2563812 h 2025"/>
              <a:gd name="T60" fmla="*/ 1652588 w 1166"/>
              <a:gd name="T61" fmla="*/ 2528887 h 2025"/>
              <a:gd name="T62" fmla="*/ 1625600 w 1166"/>
              <a:gd name="T63" fmla="*/ 2533650 h 2025"/>
              <a:gd name="T64" fmla="*/ 1643063 w 1166"/>
              <a:gd name="T65" fmla="*/ 2598737 h 2025"/>
              <a:gd name="T66" fmla="*/ 1608138 w 1166"/>
              <a:gd name="T67" fmla="*/ 2625725 h 2025"/>
              <a:gd name="T68" fmla="*/ 1547813 w 1166"/>
              <a:gd name="T69" fmla="*/ 2598737 h 2025"/>
              <a:gd name="T70" fmla="*/ 1482725 w 1166"/>
              <a:gd name="T71" fmla="*/ 2532062 h 2025"/>
              <a:gd name="T72" fmla="*/ 1328738 w 1166"/>
              <a:gd name="T73" fmla="*/ 2546350 h 2025"/>
              <a:gd name="T74" fmla="*/ 1303338 w 1166"/>
              <a:gd name="T75" fmla="*/ 2608262 h 2025"/>
              <a:gd name="T76" fmla="*/ 1398588 w 1166"/>
              <a:gd name="T77" fmla="*/ 2735262 h 2025"/>
              <a:gd name="T78" fmla="*/ 1624013 w 1166"/>
              <a:gd name="T79" fmla="*/ 3074987 h 2025"/>
              <a:gd name="T80" fmla="*/ 1652588 w 1166"/>
              <a:gd name="T81" fmla="*/ 3214687 h 202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166" h="2025">
                <a:moveTo>
                  <a:pt x="0" y="69"/>
                </a:moveTo>
                <a:lnTo>
                  <a:pt x="90" y="140"/>
                </a:lnTo>
                <a:lnTo>
                  <a:pt x="233" y="74"/>
                </a:lnTo>
                <a:lnTo>
                  <a:pt x="271" y="7"/>
                </a:lnTo>
                <a:lnTo>
                  <a:pt x="327" y="0"/>
                </a:lnTo>
                <a:lnTo>
                  <a:pt x="378" y="64"/>
                </a:lnTo>
                <a:lnTo>
                  <a:pt x="402" y="112"/>
                </a:lnTo>
                <a:lnTo>
                  <a:pt x="498" y="127"/>
                </a:lnTo>
                <a:lnTo>
                  <a:pt x="582" y="189"/>
                </a:lnTo>
                <a:lnTo>
                  <a:pt x="648" y="272"/>
                </a:lnTo>
                <a:lnTo>
                  <a:pt x="648" y="384"/>
                </a:lnTo>
                <a:lnTo>
                  <a:pt x="619" y="479"/>
                </a:lnTo>
                <a:lnTo>
                  <a:pt x="648" y="605"/>
                </a:lnTo>
                <a:lnTo>
                  <a:pt x="670" y="655"/>
                </a:lnTo>
                <a:lnTo>
                  <a:pt x="967" y="828"/>
                </a:lnTo>
                <a:lnTo>
                  <a:pt x="1015" y="857"/>
                </a:lnTo>
                <a:lnTo>
                  <a:pt x="1011" y="945"/>
                </a:lnTo>
                <a:lnTo>
                  <a:pt x="1037" y="1000"/>
                </a:lnTo>
                <a:lnTo>
                  <a:pt x="1077" y="1022"/>
                </a:lnTo>
                <a:lnTo>
                  <a:pt x="1074" y="1063"/>
                </a:lnTo>
                <a:lnTo>
                  <a:pt x="1107" y="1096"/>
                </a:lnTo>
                <a:lnTo>
                  <a:pt x="1121" y="1147"/>
                </a:lnTo>
                <a:lnTo>
                  <a:pt x="1166" y="1184"/>
                </a:lnTo>
                <a:lnTo>
                  <a:pt x="1148" y="1292"/>
                </a:lnTo>
                <a:lnTo>
                  <a:pt x="1162" y="1349"/>
                </a:lnTo>
                <a:lnTo>
                  <a:pt x="1132" y="1397"/>
                </a:lnTo>
                <a:lnTo>
                  <a:pt x="1147" y="1456"/>
                </a:lnTo>
                <a:lnTo>
                  <a:pt x="1143" y="1529"/>
                </a:lnTo>
                <a:lnTo>
                  <a:pt x="1090" y="1607"/>
                </a:lnTo>
                <a:lnTo>
                  <a:pt x="1077" y="1615"/>
                </a:lnTo>
                <a:lnTo>
                  <a:pt x="1041" y="1593"/>
                </a:lnTo>
                <a:lnTo>
                  <a:pt x="1024" y="1596"/>
                </a:lnTo>
                <a:lnTo>
                  <a:pt x="1035" y="1637"/>
                </a:lnTo>
                <a:lnTo>
                  <a:pt x="1013" y="1654"/>
                </a:lnTo>
                <a:lnTo>
                  <a:pt x="975" y="1637"/>
                </a:lnTo>
                <a:lnTo>
                  <a:pt x="934" y="1595"/>
                </a:lnTo>
                <a:lnTo>
                  <a:pt x="837" y="1604"/>
                </a:lnTo>
                <a:lnTo>
                  <a:pt x="821" y="1643"/>
                </a:lnTo>
                <a:lnTo>
                  <a:pt x="881" y="1723"/>
                </a:lnTo>
                <a:lnTo>
                  <a:pt x="1023" y="1937"/>
                </a:lnTo>
                <a:lnTo>
                  <a:pt x="1041" y="2025"/>
                </a:ln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76" name="Freeform 33"/>
          <p:cNvSpPr>
            <a:spLocks/>
          </p:cNvSpPr>
          <p:nvPr/>
        </p:nvSpPr>
        <p:spPr bwMode="auto">
          <a:xfrm>
            <a:off x="793751" y="4105275"/>
            <a:ext cx="4356100" cy="693738"/>
          </a:xfrm>
          <a:custGeom>
            <a:avLst/>
            <a:gdLst>
              <a:gd name="T0" fmla="*/ 3267075 w 2058"/>
              <a:gd name="T1" fmla="*/ 604838 h 437"/>
              <a:gd name="T2" fmla="*/ 2921000 w 2058"/>
              <a:gd name="T3" fmla="*/ 563563 h 437"/>
              <a:gd name="T4" fmla="*/ 2533650 w 2058"/>
              <a:gd name="T5" fmla="*/ 644525 h 437"/>
              <a:gd name="T6" fmla="*/ 2316163 w 2058"/>
              <a:gd name="T7" fmla="*/ 596900 h 437"/>
              <a:gd name="T8" fmla="*/ 1992313 w 2058"/>
              <a:gd name="T9" fmla="*/ 693738 h 437"/>
              <a:gd name="T10" fmla="*/ 1017588 w 2058"/>
              <a:gd name="T11" fmla="*/ 442913 h 437"/>
              <a:gd name="T12" fmla="*/ 912813 w 2058"/>
              <a:gd name="T13" fmla="*/ 306388 h 437"/>
              <a:gd name="T14" fmla="*/ 750888 w 2058"/>
              <a:gd name="T15" fmla="*/ 233363 h 437"/>
              <a:gd name="T16" fmla="*/ 685800 w 2058"/>
              <a:gd name="T17" fmla="*/ 233363 h 437"/>
              <a:gd name="T18" fmla="*/ 331788 w 2058"/>
              <a:gd name="T19" fmla="*/ 0 h 437"/>
              <a:gd name="T20" fmla="*/ 0 w 2058"/>
              <a:gd name="T21" fmla="*/ 73025 h 43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058" h="437">
                <a:moveTo>
                  <a:pt x="2058" y="381"/>
                </a:moveTo>
                <a:lnTo>
                  <a:pt x="1840" y="355"/>
                </a:lnTo>
                <a:lnTo>
                  <a:pt x="1596" y="406"/>
                </a:lnTo>
                <a:lnTo>
                  <a:pt x="1459" y="376"/>
                </a:lnTo>
                <a:lnTo>
                  <a:pt x="1255" y="437"/>
                </a:lnTo>
                <a:lnTo>
                  <a:pt x="641" y="279"/>
                </a:lnTo>
                <a:lnTo>
                  <a:pt x="575" y="193"/>
                </a:lnTo>
                <a:lnTo>
                  <a:pt x="473" y="147"/>
                </a:lnTo>
                <a:lnTo>
                  <a:pt x="432" y="147"/>
                </a:lnTo>
                <a:lnTo>
                  <a:pt x="209" y="0"/>
                </a:lnTo>
                <a:lnTo>
                  <a:pt x="0" y="46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77" name="Freeform 34"/>
          <p:cNvSpPr>
            <a:spLocks/>
          </p:cNvSpPr>
          <p:nvPr/>
        </p:nvSpPr>
        <p:spPr bwMode="auto">
          <a:xfrm>
            <a:off x="5118100" y="2457453"/>
            <a:ext cx="1930400" cy="3235325"/>
          </a:xfrm>
          <a:custGeom>
            <a:avLst/>
            <a:gdLst>
              <a:gd name="T0" fmla="*/ 371475 w 912"/>
              <a:gd name="T1" fmla="*/ 3235325 h 2038"/>
              <a:gd name="T2" fmla="*/ 258763 w 912"/>
              <a:gd name="T3" fmla="*/ 2905125 h 2038"/>
              <a:gd name="T4" fmla="*/ 0 w 912"/>
              <a:gd name="T5" fmla="*/ 2284413 h 2038"/>
              <a:gd name="T6" fmla="*/ 454025 w 912"/>
              <a:gd name="T7" fmla="*/ 1695450 h 2038"/>
              <a:gd name="T8" fmla="*/ 655638 w 912"/>
              <a:gd name="T9" fmla="*/ 1446213 h 2038"/>
              <a:gd name="T10" fmla="*/ 717550 w 912"/>
              <a:gd name="T11" fmla="*/ 1284288 h 2038"/>
              <a:gd name="T12" fmla="*/ 847725 w 912"/>
              <a:gd name="T13" fmla="*/ 1152525 h 2038"/>
              <a:gd name="T14" fmla="*/ 895350 w 912"/>
              <a:gd name="T15" fmla="*/ 1001713 h 2038"/>
              <a:gd name="T16" fmla="*/ 1079500 w 912"/>
              <a:gd name="T17" fmla="*/ 820738 h 2038"/>
              <a:gd name="T18" fmla="*/ 1144588 w 912"/>
              <a:gd name="T19" fmla="*/ 492125 h 2038"/>
              <a:gd name="T20" fmla="*/ 1219200 w 912"/>
              <a:gd name="T21" fmla="*/ 354013 h 2038"/>
              <a:gd name="T22" fmla="*/ 1293813 w 912"/>
              <a:gd name="T23" fmla="*/ 301625 h 2038"/>
              <a:gd name="T24" fmla="*/ 1403350 w 912"/>
              <a:gd name="T25" fmla="*/ 144463 h 2038"/>
              <a:gd name="T26" fmla="*/ 1447800 w 912"/>
              <a:gd name="T27" fmla="*/ 0 h 203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912" h="2038">
                <a:moveTo>
                  <a:pt x="234" y="2038"/>
                </a:moveTo>
                <a:lnTo>
                  <a:pt x="163" y="1830"/>
                </a:lnTo>
                <a:lnTo>
                  <a:pt x="0" y="1439"/>
                </a:lnTo>
                <a:lnTo>
                  <a:pt x="286" y="1068"/>
                </a:lnTo>
                <a:lnTo>
                  <a:pt x="413" y="911"/>
                </a:lnTo>
                <a:lnTo>
                  <a:pt x="452" y="809"/>
                </a:lnTo>
                <a:lnTo>
                  <a:pt x="534" y="726"/>
                </a:lnTo>
                <a:lnTo>
                  <a:pt x="564" y="631"/>
                </a:lnTo>
                <a:lnTo>
                  <a:pt x="680" y="517"/>
                </a:lnTo>
                <a:lnTo>
                  <a:pt x="721" y="310"/>
                </a:lnTo>
                <a:lnTo>
                  <a:pt x="768" y="223"/>
                </a:lnTo>
                <a:lnTo>
                  <a:pt x="815" y="190"/>
                </a:lnTo>
                <a:lnTo>
                  <a:pt x="884" y="91"/>
                </a:lnTo>
                <a:lnTo>
                  <a:pt x="912" y="0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78" name="Freeform 35"/>
          <p:cNvSpPr>
            <a:spLocks/>
          </p:cNvSpPr>
          <p:nvPr/>
        </p:nvSpPr>
        <p:spPr bwMode="auto">
          <a:xfrm>
            <a:off x="1384300" y="2336803"/>
            <a:ext cx="3733800" cy="2359025"/>
          </a:xfrm>
          <a:custGeom>
            <a:avLst/>
            <a:gdLst>
              <a:gd name="T0" fmla="*/ 0 w 1764"/>
              <a:gd name="T1" fmla="*/ 144463 h 1486"/>
              <a:gd name="T2" fmla="*/ 215900 w 1764"/>
              <a:gd name="T3" fmla="*/ 215900 h 1486"/>
              <a:gd name="T4" fmla="*/ 287338 w 1764"/>
              <a:gd name="T5" fmla="*/ 215900 h 1486"/>
              <a:gd name="T6" fmla="*/ 360363 w 1764"/>
              <a:gd name="T7" fmla="*/ 215900 h 1486"/>
              <a:gd name="T8" fmla="*/ 431800 w 1764"/>
              <a:gd name="T9" fmla="*/ 73025 h 1486"/>
              <a:gd name="T10" fmla="*/ 504825 w 1764"/>
              <a:gd name="T11" fmla="*/ 0 h 1486"/>
              <a:gd name="T12" fmla="*/ 647700 w 1764"/>
              <a:gd name="T13" fmla="*/ 0 h 1486"/>
              <a:gd name="T14" fmla="*/ 720725 w 1764"/>
              <a:gd name="T15" fmla="*/ 73025 h 1486"/>
              <a:gd name="T16" fmla="*/ 863600 w 1764"/>
              <a:gd name="T17" fmla="*/ 144463 h 1486"/>
              <a:gd name="T18" fmla="*/ 1008063 w 1764"/>
              <a:gd name="T19" fmla="*/ 215900 h 1486"/>
              <a:gd name="T20" fmla="*/ 1079500 w 1764"/>
              <a:gd name="T21" fmla="*/ 288925 h 1486"/>
              <a:gd name="T22" fmla="*/ 1223963 w 1764"/>
              <a:gd name="T23" fmla="*/ 288925 h 1486"/>
              <a:gd name="T24" fmla="*/ 1368425 w 1764"/>
              <a:gd name="T25" fmla="*/ 288925 h 1486"/>
              <a:gd name="T26" fmla="*/ 1512888 w 1764"/>
              <a:gd name="T27" fmla="*/ 360363 h 1486"/>
              <a:gd name="T28" fmla="*/ 1512888 w 1764"/>
              <a:gd name="T29" fmla="*/ 433388 h 1486"/>
              <a:gd name="T30" fmla="*/ 1584325 w 1764"/>
              <a:gd name="T31" fmla="*/ 504825 h 1486"/>
              <a:gd name="T32" fmla="*/ 1512888 w 1764"/>
              <a:gd name="T33" fmla="*/ 649288 h 1486"/>
              <a:gd name="T34" fmla="*/ 1512888 w 1764"/>
              <a:gd name="T35" fmla="*/ 792163 h 1486"/>
              <a:gd name="T36" fmla="*/ 1584325 w 1764"/>
              <a:gd name="T37" fmla="*/ 936625 h 1486"/>
              <a:gd name="T38" fmla="*/ 1728788 w 1764"/>
              <a:gd name="T39" fmla="*/ 1081088 h 1486"/>
              <a:gd name="T40" fmla="*/ 1871663 w 1764"/>
              <a:gd name="T41" fmla="*/ 1152525 h 1486"/>
              <a:gd name="T42" fmla="*/ 1944688 w 1764"/>
              <a:gd name="T43" fmla="*/ 1296988 h 1486"/>
              <a:gd name="T44" fmla="*/ 1944688 w 1764"/>
              <a:gd name="T45" fmla="*/ 1441450 h 1486"/>
              <a:gd name="T46" fmla="*/ 2087563 w 1764"/>
              <a:gd name="T47" fmla="*/ 1512888 h 1486"/>
              <a:gd name="T48" fmla="*/ 2447925 w 1764"/>
              <a:gd name="T49" fmla="*/ 1873250 h 1486"/>
              <a:gd name="T50" fmla="*/ 2592388 w 1764"/>
              <a:gd name="T51" fmla="*/ 2016125 h 1486"/>
              <a:gd name="T52" fmla="*/ 2663825 w 1764"/>
              <a:gd name="T53" fmla="*/ 2160588 h 1486"/>
              <a:gd name="T54" fmla="*/ 2663825 w 1764"/>
              <a:gd name="T55" fmla="*/ 2233613 h 1486"/>
              <a:gd name="T56" fmla="*/ 2800350 w 1764"/>
              <a:gd name="T57" fmla="*/ 2359025 h 148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764" h="1486">
                <a:moveTo>
                  <a:pt x="0" y="91"/>
                </a:moveTo>
                <a:lnTo>
                  <a:pt x="136" y="136"/>
                </a:lnTo>
                <a:lnTo>
                  <a:pt x="181" y="136"/>
                </a:lnTo>
                <a:lnTo>
                  <a:pt x="227" y="136"/>
                </a:lnTo>
                <a:lnTo>
                  <a:pt x="272" y="46"/>
                </a:lnTo>
                <a:lnTo>
                  <a:pt x="318" y="0"/>
                </a:lnTo>
                <a:lnTo>
                  <a:pt x="408" y="0"/>
                </a:lnTo>
                <a:lnTo>
                  <a:pt x="454" y="46"/>
                </a:lnTo>
                <a:lnTo>
                  <a:pt x="544" y="91"/>
                </a:lnTo>
                <a:lnTo>
                  <a:pt x="635" y="136"/>
                </a:lnTo>
                <a:lnTo>
                  <a:pt x="680" y="182"/>
                </a:lnTo>
                <a:lnTo>
                  <a:pt x="771" y="182"/>
                </a:lnTo>
                <a:lnTo>
                  <a:pt x="862" y="182"/>
                </a:lnTo>
                <a:lnTo>
                  <a:pt x="953" y="227"/>
                </a:lnTo>
                <a:lnTo>
                  <a:pt x="953" y="273"/>
                </a:lnTo>
                <a:lnTo>
                  <a:pt x="998" y="318"/>
                </a:lnTo>
                <a:lnTo>
                  <a:pt x="953" y="409"/>
                </a:lnTo>
                <a:lnTo>
                  <a:pt x="953" y="499"/>
                </a:lnTo>
                <a:lnTo>
                  <a:pt x="998" y="590"/>
                </a:lnTo>
                <a:lnTo>
                  <a:pt x="1089" y="681"/>
                </a:lnTo>
                <a:lnTo>
                  <a:pt x="1179" y="726"/>
                </a:lnTo>
                <a:lnTo>
                  <a:pt x="1225" y="817"/>
                </a:lnTo>
                <a:lnTo>
                  <a:pt x="1225" y="908"/>
                </a:lnTo>
                <a:lnTo>
                  <a:pt x="1315" y="953"/>
                </a:lnTo>
                <a:lnTo>
                  <a:pt x="1542" y="1180"/>
                </a:lnTo>
                <a:lnTo>
                  <a:pt x="1633" y="1270"/>
                </a:lnTo>
                <a:lnTo>
                  <a:pt x="1678" y="1361"/>
                </a:lnTo>
                <a:lnTo>
                  <a:pt x="1678" y="1407"/>
                </a:lnTo>
                <a:lnTo>
                  <a:pt x="1764" y="1486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79" name="Freeform 36"/>
          <p:cNvSpPr>
            <a:spLocks/>
          </p:cNvSpPr>
          <p:nvPr/>
        </p:nvSpPr>
        <p:spPr bwMode="auto">
          <a:xfrm>
            <a:off x="5204884" y="4759328"/>
            <a:ext cx="1183216" cy="708025"/>
          </a:xfrm>
          <a:custGeom>
            <a:avLst/>
            <a:gdLst>
              <a:gd name="T0" fmla="*/ 887412 w 559"/>
              <a:gd name="T1" fmla="*/ 708025 h 446"/>
              <a:gd name="T2" fmla="*/ 717550 w 559"/>
              <a:gd name="T3" fmla="*/ 523875 h 446"/>
              <a:gd name="T4" fmla="*/ 371475 w 559"/>
              <a:gd name="T5" fmla="*/ 304800 h 446"/>
              <a:gd name="T6" fmla="*/ 201612 w 559"/>
              <a:gd name="T7" fmla="*/ 136525 h 446"/>
              <a:gd name="T8" fmla="*/ 0 w 559"/>
              <a:gd name="T9" fmla="*/ 0 h 4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59" h="446">
                <a:moveTo>
                  <a:pt x="559" y="446"/>
                </a:moveTo>
                <a:lnTo>
                  <a:pt x="452" y="330"/>
                </a:lnTo>
                <a:lnTo>
                  <a:pt x="234" y="192"/>
                </a:lnTo>
                <a:lnTo>
                  <a:pt x="127" y="86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80" name="Freeform 37"/>
          <p:cNvSpPr>
            <a:spLocks/>
          </p:cNvSpPr>
          <p:nvPr/>
        </p:nvSpPr>
        <p:spPr bwMode="auto">
          <a:xfrm>
            <a:off x="5149852" y="2652716"/>
            <a:ext cx="387349" cy="3081337"/>
          </a:xfrm>
          <a:custGeom>
            <a:avLst/>
            <a:gdLst>
              <a:gd name="T0" fmla="*/ 290512 w 183"/>
              <a:gd name="T1" fmla="*/ 3081337 h 1941"/>
              <a:gd name="T2" fmla="*/ 227012 w 183"/>
              <a:gd name="T3" fmla="*/ 2846387 h 1941"/>
              <a:gd name="T4" fmla="*/ 153987 w 183"/>
              <a:gd name="T5" fmla="*/ 2757487 h 1941"/>
              <a:gd name="T6" fmla="*/ 219075 w 183"/>
              <a:gd name="T7" fmla="*/ 2557462 h 1941"/>
              <a:gd name="T8" fmla="*/ 203200 w 183"/>
              <a:gd name="T9" fmla="*/ 2259012 h 1941"/>
              <a:gd name="T10" fmla="*/ 0 w 183"/>
              <a:gd name="T11" fmla="*/ 2089150 h 1941"/>
              <a:gd name="T12" fmla="*/ 88900 w 183"/>
              <a:gd name="T13" fmla="*/ 1855787 h 1941"/>
              <a:gd name="T14" fmla="*/ 165100 w 183"/>
              <a:gd name="T15" fmla="*/ 1751012 h 1941"/>
              <a:gd name="T16" fmla="*/ 196850 w 183"/>
              <a:gd name="T17" fmla="*/ 1485900 h 1941"/>
              <a:gd name="T18" fmla="*/ 196850 w 183"/>
              <a:gd name="T19" fmla="*/ 1122362 h 1941"/>
              <a:gd name="T20" fmla="*/ 230187 w 183"/>
              <a:gd name="T21" fmla="*/ 395287 h 1941"/>
              <a:gd name="T22" fmla="*/ 171450 w 183"/>
              <a:gd name="T23" fmla="*/ 0 h 194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83" h="1941">
                <a:moveTo>
                  <a:pt x="183" y="1941"/>
                </a:moveTo>
                <a:lnTo>
                  <a:pt x="143" y="1793"/>
                </a:lnTo>
                <a:lnTo>
                  <a:pt x="97" y="1737"/>
                </a:lnTo>
                <a:lnTo>
                  <a:pt x="138" y="1611"/>
                </a:lnTo>
                <a:lnTo>
                  <a:pt x="128" y="1423"/>
                </a:lnTo>
                <a:lnTo>
                  <a:pt x="0" y="1316"/>
                </a:lnTo>
                <a:lnTo>
                  <a:pt x="56" y="1169"/>
                </a:lnTo>
                <a:lnTo>
                  <a:pt x="104" y="1103"/>
                </a:lnTo>
                <a:lnTo>
                  <a:pt x="124" y="936"/>
                </a:lnTo>
                <a:lnTo>
                  <a:pt x="124" y="707"/>
                </a:lnTo>
                <a:lnTo>
                  <a:pt x="145" y="249"/>
                </a:lnTo>
                <a:lnTo>
                  <a:pt x="108" y="0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81" name="Freeform 38"/>
          <p:cNvSpPr>
            <a:spLocks/>
          </p:cNvSpPr>
          <p:nvPr/>
        </p:nvSpPr>
        <p:spPr bwMode="auto">
          <a:xfrm>
            <a:off x="956733" y="4395791"/>
            <a:ext cx="4184651" cy="592137"/>
          </a:xfrm>
          <a:custGeom>
            <a:avLst/>
            <a:gdLst>
              <a:gd name="T0" fmla="*/ 3138488 w 1977"/>
              <a:gd name="T1" fmla="*/ 338137 h 373"/>
              <a:gd name="T2" fmla="*/ 2976563 w 1977"/>
              <a:gd name="T3" fmla="*/ 365125 h 373"/>
              <a:gd name="T4" fmla="*/ 2692400 w 1977"/>
              <a:gd name="T5" fmla="*/ 487362 h 373"/>
              <a:gd name="T6" fmla="*/ 2562225 w 1977"/>
              <a:gd name="T7" fmla="*/ 504825 h 373"/>
              <a:gd name="T8" fmla="*/ 1920875 w 1977"/>
              <a:gd name="T9" fmla="*/ 173037 h 373"/>
              <a:gd name="T10" fmla="*/ 1789113 w 1977"/>
              <a:gd name="T11" fmla="*/ 238125 h 373"/>
              <a:gd name="T12" fmla="*/ 1654175 w 1977"/>
              <a:gd name="T13" fmla="*/ 238125 h 373"/>
              <a:gd name="T14" fmla="*/ 1487488 w 1977"/>
              <a:gd name="T15" fmla="*/ 298450 h 373"/>
              <a:gd name="T16" fmla="*/ 1404938 w 1977"/>
              <a:gd name="T17" fmla="*/ 500062 h 373"/>
              <a:gd name="T18" fmla="*/ 1335088 w 1977"/>
              <a:gd name="T19" fmla="*/ 592137 h 373"/>
              <a:gd name="T20" fmla="*/ 1168400 w 1977"/>
              <a:gd name="T21" fmla="*/ 547687 h 373"/>
              <a:gd name="T22" fmla="*/ 1081088 w 1977"/>
              <a:gd name="T23" fmla="*/ 569912 h 373"/>
              <a:gd name="T24" fmla="*/ 958850 w 1977"/>
              <a:gd name="T25" fmla="*/ 500062 h 373"/>
              <a:gd name="T26" fmla="*/ 719138 w 1977"/>
              <a:gd name="T27" fmla="*/ 487362 h 373"/>
              <a:gd name="T28" fmla="*/ 260350 w 1977"/>
              <a:gd name="T29" fmla="*/ 422275 h 373"/>
              <a:gd name="T30" fmla="*/ 160338 w 1977"/>
              <a:gd name="T31" fmla="*/ 334962 h 373"/>
              <a:gd name="T32" fmla="*/ 0 w 1977"/>
              <a:gd name="T33" fmla="*/ 0 h 37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77" h="373">
                <a:moveTo>
                  <a:pt x="1977" y="213"/>
                </a:moveTo>
                <a:lnTo>
                  <a:pt x="1875" y="230"/>
                </a:lnTo>
                <a:lnTo>
                  <a:pt x="1696" y="307"/>
                </a:lnTo>
                <a:lnTo>
                  <a:pt x="1614" y="318"/>
                </a:lnTo>
                <a:lnTo>
                  <a:pt x="1210" y="109"/>
                </a:lnTo>
                <a:lnTo>
                  <a:pt x="1127" y="150"/>
                </a:lnTo>
                <a:lnTo>
                  <a:pt x="1042" y="150"/>
                </a:lnTo>
                <a:lnTo>
                  <a:pt x="937" y="188"/>
                </a:lnTo>
                <a:lnTo>
                  <a:pt x="885" y="315"/>
                </a:lnTo>
                <a:lnTo>
                  <a:pt x="841" y="373"/>
                </a:lnTo>
                <a:lnTo>
                  <a:pt x="736" y="345"/>
                </a:lnTo>
                <a:lnTo>
                  <a:pt x="681" y="359"/>
                </a:lnTo>
                <a:lnTo>
                  <a:pt x="604" y="315"/>
                </a:lnTo>
                <a:lnTo>
                  <a:pt x="453" y="307"/>
                </a:lnTo>
                <a:lnTo>
                  <a:pt x="164" y="266"/>
                </a:lnTo>
                <a:lnTo>
                  <a:pt x="101" y="211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82" name="Oval 39"/>
          <p:cNvSpPr>
            <a:spLocks noChangeAspect="1" noChangeArrowheads="1"/>
          </p:cNvSpPr>
          <p:nvPr/>
        </p:nvSpPr>
        <p:spPr bwMode="auto">
          <a:xfrm>
            <a:off x="3826935" y="4667253"/>
            <a:ext cx="133351" cy="984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83" name="Line 40"/>
          <p:cNvSpPr>
            <a:spLocks noChangeShapeType="1"/>
          </p:cNvSpPr>
          <p:nvPr/>
        </p:nvSpPr>
        <p:spPr bwMode="auto">
          <a:xfrm>
            <a:off x="3376084" y="4622803"/>
            <a:ext cx="0" cy="1444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84" name="Oval 41"/>
          <p:cNvSpPr>
            <a:spLocks noChangeAspect="1" noChangeArrowheads="1"/>
          </p:cNvSpPr>
          <p:nvPr/>
        </p:nvSpPr>
        <p:spPr bwMode="auto">
          <a:xfrm>
            <a:off x="3295651" y="4729163"/>
            <a:ext cx="192616" cy="14605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85" name="Oval 42"/>
          <p:cNvSpPr>
            <a:spLocks noChangeAspect="1" noChangeArrowheads="1"/>
          </p:cNvSpPr>
          <p:nvPr/>
        </p:nvSpPr>
        <p:spPr bwMode="auto">
          <a:xfrm>
            <a:off x="5365753" y="5081588"/>
            <a:ext cx="131233" cy="100012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86" name="Oval 43"/>
          <p:cNvSpPr>
            <a:spLocks noChangeAspect="1" noChangeArrowheads="1"/>
          </p:cNvSpPr>
          <p:nvPr/>
        </p:nvSpPr>
        <p:spPr bwMode="auto">
          <a:xfrm>
            <a:off x="5058836" y="4660900"/>
            <a:ext cx="192617" cy="14605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87" name="Oval 44"/>
          <p:cNvSpPr>
            <a:spLocks noChangeAspect="1" noChangeArrowheads="1"/>
          </p:cNvSpPr>
          <p:nvPr/>
        </p:nvSpPr>
        <p:spPr bwMode="auto">
          <a:xfrm>
            <a:off x="5369986" y="3741738"/>
            <a:ext cx="131233" cy="100012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88" name="Oval 45"/>
          <p:cNvSpPr>
            <a:spLocks noChangeAspect="1" noChangeArrowheads="1"/>
          </p:cNvSpPr>
          <p:nvPr/>
        </p:nvSpPr>
        <p:spPr bwMode="auto">
          <a:xfrm>
            <a:off x="5369986" y="3048003"/>
            <a:ext cx="131233" cy="1000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89" name="Oval 46"/>
          <p:cNvSpPr>
            <a:spLocks noChangeAspect="1" noChangeArrowheads="1"/>
          </p:cNvSpPr>
          <p:nvPr/>
        </p:nvSpPr>
        <p:spPr bwMode="auto">
          <a:xfrm>
            <a:off x="5278969" y="4292603"/>
            <a:ext cx="131233" cy="1000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90" name="Oval 47"/>
          <p:cNvSpPr>
            <a:spLocks noChangeAspect="1" noChangeArrowheads="1"/>
          </p:cNvSpPr>
          <p:nvPr/>
        </p:nvSpPr>
        <p:spPr bwMode="auto">
          <a:xfrm>
            <a:off x="3431117" y="3246438"/>
            <a:ext cx="133349" cy="100012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91" name="Oval 48"/>
          <p:cNvSpPr>
            <a:spLocks noChangeAspect="1" noChangeArrowheads="1"/>
          </p:cNvSpPr>
          <p:nvPr/>
        </p:nvSpPr>
        <p:spPr bwMode="auto">
          <a:xfrm>
            <a:off x="2199220" y="2322516"/>
            <a:ext cx="131233" cy="984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92" name="Oval 49"/>
          <p:cNvSpPr>
            <a:spLocks noChangeAspect="1" noChangeArrowheads="1"/>
          </p:cNvSpPr>
          <p:nvPr/>
        </p:nvSpPr>
        <p:spPr bwMode="auto">
          <a:xfrm>
            <a:off x="1054102" y="4502153"/>
            <a:ext cx="131233" cy="984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93" name="Oval 50"/>
          <p:cNvSpPr>
            <a:spLocks noChangeAspect="1" noChangeArrowheads="1"/>
          </p:cNvSpPr>
          <p:nvPr/>
        </p:nvSpPr>
        <p:spPr bwMode="auto">
          <a:xfrm>
            <a:off x="1625602" y="4270378"/>
            <a:ext cx="133351" cy="1000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/>
  <p:hf hdr="0" ftr="0" dt="0"/>
  <p:txStyles>
    <p:titleStyle>
      <a:lvl1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rgbClr val="23476B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rgbClr val="23476B"/>
          </a:solidFill>
          <a:latin typeface="Iris" pitchFamily="2" charset="-52"/>
        </a:defRPr>
      </a:lvl2pPr>
      <a:lvl3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rgbClr val="23476B"/>
          </a:solidFill>
          <a:latin typeface="Iris" pitchFamily="2" charset="-52"/>
        </a:defRPr>
      </a:lvl3pPr>
      <a:lvl4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rgbClr val="23476B"/>
          </a:solidFill>
          <a:latin typeface="Iris" pitchFamily="2" charset="-52"/>
        </a:defRPr>
      </a:lvl4pPr>
      <a:lvl5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rgbClr val="23476B"/>
          </a:solidFill>
          <a:latin typeface="Iris" pitchFamily="2" charset="-52"/>
        </a:defRPr>
      </a:lvl5pPr>
      <a:lvl6pPr marL="457200" algn="l" rtl="0" fontAlgn="base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rgbClr val="23476B"/>
          </a:solidFill>
          <a:latin typeface="Iris" pitchFamily="2" charset="-52"/>
        </a:defRPr>
      </a:lvl6pPr>
      <a:lvl7pPr marL="914400" algn="l" rtl="0" fontAlgn="base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rgbClr val="23476B"/>
          </a:solidFill>
          <a:latin typeface="Iris" pitchFamily="2" charset="-52"/>
        </a:defRPr>
      </a:lvl7pPr>
      <a:lvl8pPr marL="1371600" algn="l" rtl="0" fontAlgn="base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rgbClr val="23476B"/>
          </a:solidFill>
          <a:latin typeface="Iris" pitchFamily="2" charset="-52"/>
        </a:defRPr>
      </a:lvl8pPr>
      <a:lvl9pPr marL="1828800" algn="l" rtl="0" fontAlgn="base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rgbClr val="23476B"/>
          </a:solidFill>
          <a:latin typeface="Iris" pitchFamily="2" charset="-52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har char="•"/>
        <a:defRPr sz="3200">
          <a:solidFill>
            <a:srgbClr val="CC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6A8486"/>
            </a:gs>
            <a:gs pos="50000">
              <a:srgbClr val="9ABEC1"/>
            </a:gs>
            <a:gs pos="100000">
              <a:srgbClr val="B8E3E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descr="Широкий диагональный 2"/>
          <p:cNvSpPr>
            <a:spLocks noChangeArrowheads="1"/>
          </p:cNvSpPr>
          <p:nvPr/>
        </p:nvSpPr>
        <p:spPr bwMode="auto">
          <a:xfrm>
            <a:off x="11794068" y="6399216"/>
            <a:ext cx="397933" cy="200025"/>
          </a:xfrm>
          <a:prstGeom prst="rect">
            <a:avLst/>
          </a:prstGeom>
          <a:pattFill prst="wdUpDiag">
            <a:fgClr>
              <a:srgbClr val="537897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886" y="639764"/>
            <a:ext cx="11940116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41302" y="-22225"/>
            <a:ext cx="11950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988486" y="6400803"/>
            <a:ext cx="625898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800" b="1">
                <a:solidFill>
                  <a:srgbClr val="336699"/>
                </a:solidFill>
              </a:rPr>
              <a:t>ПРАВИТЕЛЬСТВО ВОЛОГОДСКОЙ ОБЛАСТИ</a:t>
            </a:r>
            <a:r>
              <a:rPr lang="en-US" altLang="ru-RU" sz="800" b="1">
                <a:solidFill>
                  <a:srgbClr val="336699"/>
                </a:solidFill>
              </a:rPr>
              <a:t> :: </a:t>
            </a:r>
            <a:r>
              <a:rPr lang="ru-RU" altLang="ru-RU" sz="800" b="1">
                <a:solidFill>
                  <a:srgbClr val="336699"/>
                </a:solidFill>
              </a:rPr>
              <a:t>ДЕПАРТАМЕНТ ЭКОНОМИКИ</a:t>
            </a:r>
            <a:r>
              <a:rPr lang="ru-RU" altLang="ru-RU" sz="800">
                <a:solidFill>
                  <a:srgbClr val="336699"/>
                </a:solidFill>
              </a:rPr>
              <a:t> </a:t>
            </a:r>
            <a:endParaRPr lang="en-US" altLang="ru-RU" sz="800">
              <a:solidFill>
                <a:srgbClr val="336699"/>
              </a:solidFill>
            </a:endParaRPr>
          </a:p>
        </p:txBody>
      </p:sp>
      <p:pic>
        <p:nvPicPr>
          <p:cNvPr id="7174" name="Picture 9" descr="de"/>
          <p:cNvPicPr>
            <a:picLocks noChangeAspect="1" noChangeArrowheads="1"/>
          </p:cNvPicPr>
          <p:nvPr/>
        </p:nvPicPr>
        <p:blipFill>
          <a:blip r:embed="rId13">
            <a:lum bright="-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1" y="6381750"/>
            <a:ext cx="520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807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19369" y="6305550"/>
            <a:ext cx="819151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537897"/>
                </a:solidFill>
                <a:latin typeface="Arial" panose="020B0604020202020204" pitchFamily="34" charset="0"/>
              </a:defRPr>
            </a:lvl1pPr>
          </a:lstStyle>
          <a:p>
            <a:fld id="{9E8FBFF6-51FB-4343-B81E-E4E3D723BEF0}" type="slidenum">
              <a:rPr lang="ru-RU" altLang="ru-RU"/>
              <a:pPr/>
              <a:t>‹#›</a:t>
            </a:fld>
            <a:endParaRPr lang="ru-RU" altLang="ru-RU"/>
          </a:p>
        </p:txBody>
      </p:sp>
      <p:pic>
        <p:nvPicPr>
          <p:cNvPr id="7176" name="Picture 9" descr="vol-obl_blue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69" y="1497015"/>
            <a:ext cx="10968567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AutoShape 10"/>
          <p:cNvSpPr>
            <a:spLocks noChangeArrowheads="1"/>
          </p:cNvSpPr>
          <p:nvPr/>
        </p:nvSpPr>
        <p:spPr bwMode="auto">
          <a:xfrm rot="2700000">
            <a:off x="1605493" y="2877080"/>
            <a:ext cx="3873500" cy="1246716"/>
          </a:xfrm>
          <a:prstGeom prst="doubleWave">
            <a:avLst>
              <a:gd name="adj1" fmla="val 2884"/>
              <a:gd name="adj2" fmla="val 759"/>
            </a:avLst>
          </a:prstGeom>
          <a:solidFill>
            <a:srgbClr val="009999">
              <a:alpha val="39999"/>
            </a:srgbClr>
          </a:solidFill>
          <a:ln w="9525">
            <a:solidFill>
              <a:srgbClr val="FFFFFF">
                <a:alpha val="59999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78" name="AutoShape 11"/>
          <p:cNvSpPr>
            <a:spLocks noChangeArrowheads="1"/>
          </p:cNvSpPr>
          <p:nvPr/>
        </p:nvSpPr>
        <p:spPr bwMode="auto">
          <a:xfrm rot="9120000">
            <a:off x="4309533" y="3313116"/>
            <a:ext cx="7095067" cy="846137"/>
          </a:xfrm>
          <a:prstGeom prst="doubleWave">
            <a:avLst>
              <a:gd name="adj1" fmla="val 3523"/>
              <a:gd name="adj2" fmla="val 208"/>
            </a:avLst>
          </a:prstGeom>
          <a:solidFill>
            <a:srgbClr val="C34986">
              <a:alpha val="39999"/>
            </a:srgbClr>
          </a:solidFill>
          <a:ln w="9525">
            <a:solidFill>
              <a:srgbClr val="FFFFFF">
                <a:alpha val="59999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79" name="AutoShape 12"/>
          <p:cNvSpPr>
            <a:spLocks noChangeArrowheads="1"/>
          </p:cNvSpPr>
          <p:nvPr/>
        </p:nvSpPr>
        <p:spPr bwMode="auto">
          <a:xfrm rot="5280000">
            <a:off x="3868739" y="3672946"/>
            <a:ext cx="3254375" cy="1128184"/>
          </a:xfrm>
          <a:prstGeom prst="doubleWave">
            <a:avLst>
              <a:gd name="adj1" fmla="val 3523"/>
              <a:gd name="adj2" fmla="val -185"/>
            </a:avLst>
          </a:prstGeom>
          <a:solidFill>
            <a:srgbClr val="336699">
              <a:alpha val="39999"/>
            </a:srgbClr>
          </a:solidFill>
          <a:ln w="9525">
            <a:solidFill>
              <a:srgbClr val="FFFFFF">
                <a:alpha val="59999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80" name="Oval 13"/>
          <p:cNvSpPr>
            <a:spLocks noChangeAspect="1" noChangeArrowheads="1"/>
          </p:cNvSpPr>
          <p:nvPr/>
        </p:nvSpPr>
        <p:spPr bwMode="auto">
          <a:xfrm>
            <a:off x="3255436" y="3609975"/>
            <a:ext cx="131233" cy="984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81" name="Oval 14"/>
          <p:cNvSpPr>
            <a:spLocks noChangeAspect="1" noChangeArrowheads="1"/>
          </p:cNvSpPr>
          <p:nvPr/>
        </p:nvSpPr>
        <p:spPr bwMode="auto">
          <a:xfrm>
            <a:off x="9992786" y="4237041"/>
            <a:ext cx="131233" cy="984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82" name="Oval 15"/>
          <p:cNvSpPr>
            <a:spLocks noChangeAspect="1" noChangeArrowheads="1"/>
          </p:cNvSpPr>
          <p:nvPr/>
        </p:nvSpPr>
        <p:spPr bwMode="auto">
          <a:xfrm>
            <a:off x="8758769" y="3014663"/>
            <a:ext cx="133351" cy="10001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83" name="Oval 16"/>
          <p:cNvSpPr>
            <a:spLocks noChangeAspect="1" noChangeArrowheads="1"/>
          </p:cNvSpPr>
          <p:nvPr/>
        </p:nvSpPr>
        <p:spPr bwMode="auto">
          <a:xfrm>
            <a:off x="10259486" y="3609975"/>
            <a:ext cx="131233" cy="984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84" name="Oval 17"/>
          <p:cNvSpPr>
            <a:spLocks noChangeAspect="1" noChangeArrowheads="1"/>
          </p:cNvSpPr>
          <p:nvPr/>
        </p:nvSpPr>
        <p:spPr bwMode="auto">
          <a:xfrm>
            <a:off x="7880353" y="3973516"/>
            <a:ext cx="131233" cy="984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85" name="Oval 18"/>
          <p:cNvSpPr>
            <a:spLocks noChangeAspect="1" noChangeArrowheads="1"/>
          </p:cNvSpPr>
          <p:nvPr/>
        </p:nvSpPr>
        <p:spPr bwMode="auto">
          <a:xfrm>
            <a:off x="7484536" y="3676653"/>
            <a:ext cx="131233" cy="984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86" name="Oval 19"/>
          <p:cNvSpPr>
            <a:spLocks noChangeAspect="1" noChangeArrowheads="1"/>
          </p:cNvSpPr>
          <p:nvPr/>
        </p:nvSpPr>
        <p:spPr bwMode="auto">
          <a:xfrm>
            <a:off x="3740152" y="3841751"/>
            <a:ext cx="133349" cy="984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87" name="Oval 20"/>
          <p:cNvSpPr>
            <a:spLocks noChangeAspect="1" noChangeArrowheads="1"/>
          </p:cNvSpPr>
          <p:nvPr/>
        </p:nvSpPr>
        <p:spPr bwMode="auto">
          <a:xfrm>
            <a:off x="10697636" y="2322516"/>
            <a:ext cx="131233" cy="984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7188" name="Picture 21" descr="DED_MOROZ_1997_MK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20" y="2425700"/>
            <a:ext cx="476249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9" name="Oval 22"/>
          <p:cNvSpPr>
            <a:spLocks noChangeArrowheads="1"/>
          </p:cNvSpPr>
          <p:nvPr/>
        </p:nvSpPr>
        <p:spPr bwMode="auto">
          <a:xfrm>
            <a:off x="2772833" y="4395788"/>
            <a:ext cx="3031067" cy="768350"/>
          </a:xfrm>
          <a:prstGeom prst="ellipse">
            <a:avLst/>
          </a:prstGeom>
          <a:solidFill>
            <a:srgbClr val="FFFFFF">
              <a:alpha val="70195"/>
            </a:srgbClr>
          </a:solidFill>
          <a:ln w="9525">
            <a:solidFill>
              <a:srgbClr val="3366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0" name="Oval 23"/>
          <p:cNvSpPr>
            <a:spLocks noChangeAspect="1" noChangeArrowheads="1"/>
          </p:cNvSpPr>
          <p:nvPr/>
        </p:nvSpPr>
        <p:spPr bwMode="auto">
          <a:xfrm>
            <a:off x="3826935" y="4667253"/>
            <a:ext cx="133351" cy="984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91" name="Oval 24"/>
          <p:cNvSpPr>
            <a:spLocks noChangeAspect="1" noChangeArrowheads="1"/>
          </p:cNvSpPr>
          <p:nvPr/>
        </p:nvSpPr>
        <p:spPr bwMode="auto">
          <a:xfrm>
            <a:off x="3295651" y="4729163"/>
            <a:ext cx="192616" cy="1460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92" name="Oval 25"/>
          <p:cNvSpPr>
            <a:spLocks noChangeAspect="1" noChangeArrowheads="1"/>
          </p:cNvSpPr>
          <p:nvPr/>
        </p:nvSpPr>
        <p:spPr bwMode="auto">
          <a:xfrm>
            <a:off x="5365753" y="5081588"/>
            <a:ext cx="131233" cy="10001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93" name="Oval 26"/>
          <p:cNvSpPr>
            <a:spLocks noChangeAspect="1" noChangeArrowheads="1"/>
          </p:cNvSpPr>
          <p:nvPr/>
        </p:nvSpPr>
        <p:spPr bwMode="auto">
          <a:xfrm>
            <a:off x="5058836" y="4660900"/>
            <a:ext cx="192617" cy="1460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94" name="Oval 27"/>
          <p:cNvSpPr>
            <a:spLocks noChangeAspect="1" noChangeArrowheads="1"/>
          </p:cNvSpPr>
          <p:nvPr/>
        </p:nvSpPr>
        <p:spPr bwMode="auto">
          <a:xfrm>
            <a:off x="5369986" y="3741738"/>
            <a:ext cx="131233" cy="10001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95" name="Oval 28"/>
          <p:cNvSpPr>
            <a:spLocks noChangeAspect="1" noChangeArrowheads="1"/>
          </p:cNvSpPr>
          <p:nvPr/>
        </p:nvSpPr>
        <p:spPr bwMode="auto">
          <a:xfrm>
            <a:off x="5369986" y="3048003"/>
            <a:ext cx="131233" cy="10001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96" name="Oval 29"/>
          <p:cNvSpPr>
            <a:spLocks noChangeAspect="1" noChangeArrowheads="1"/>
          </p:cNvSpPr>
          <p:nvPr/>
        </p:nvSpPr>
        <p:spPr bwMode="auto">
          <a:xfrm>
            <a:off x="5278969" y="4292603"/>
            <a:ext cx="131233" cy="10001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97" name="Oval 30"/>
          <p:cNvSpPr>
            <a:spLocks noChangeAspect="1" noChangeArrowheads="1"/>
          </p:cNvSpPr>
          <p:nvPr/>
        </p:nvSpPr>
        <p:spPr bwMode="auto">
          <a:xfrm>
            <a:off x="3431117" y="3246438"/>
            <a:ext cx="133349" cy="10001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98" name="Oval 31"/>
          <p:cNvSpPr>
            <a:spLocks noChangeAspect="1" noChangeArrowheads="1"/>
          </p:cNvSpPr>
          <p:nvPr/>
        </p:nvSpPr>
        <p:spPr bwMode="auto">
          <a:xfrm>
            <a:off x="2199220" y="2322516"/>
            <a:ext cx="131233" cy="984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99" name="Oval 32"/>
          <p:cNvSpPr>
            <a:spLocks noChangeAspect="1" noChangeArrowheads="1"/>
          </p:cNvSpPr>
          <p:nvPr/>
        </p:nvSpPr>
        <p:spPr bwMode="auto">
          <a:xfrm>
            <a:off x="1054102" y="4502153"/>
            <a:ext cx="131233" cy="984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200" name="Oval 33"/>
          <p:cNvSpPr>
            <a:spLocks noChangeAspect="1" noChangeArrowheads="1"/>
          </p:cNvSpPr>
          <p:nvPr/>
        </p:nvSpPr>
        <p:spPr bwMode="auto">
          <a:xfrm>
            <a:off x="1625602" y="4270378"/>
            <a:ext cx="133351" cy="10001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201" name="Oval 34"/>
          <p:cNvSpPr>
            <a:spLocks noChangeArrowheads="1"/>
          </p:cNvSpPr>
          <p:nvPr/>
        </p:nvSpPr>
        <p:spPr bwMode="auto">
          <a:xfrm>
            <a:off x="6796617" y="2635253"/>
            <a:ext cx="192616" cy="14446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202" name="Oval 35"/>
          <p:cNvSpPr>
            <a:spLocks noChangeArrowheads="1"/>
          </p:cNvSpPr>
          <p:nvPr/>
        </p:nvSpPr>
        <p:spPr bwMode="auto">
          <a:xfrm>
            <a:off x="2006602" y="4900613"/>
            <a:ext cx="192617" cy="14446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203" name="Oval 36"/>
          <p:cNvSpPr>
            <a:spLocks noChangeArrowheads="1"/>
          </p:cNvSpPr>
          <p:nvPr/>
        </p:nvSpPr>
        <p:spPr bwMode="auto">
          <a:xfrm>
            <a:off x="8269817" y="3016253"/>
            <a:ext cx="192616" cy="14446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204" name="Oval 37"/>
          <p:cNvSpPr>
            <a:spLocks noChangeArrowheads="1"/>
          </p:cNvSpPr>
          <p:nvPr/>
        </p:nvSpPr>
        <p:spPr bwMode="auto">
          <a:xfrm>
            <a:off x="2432051" y="4513263"/>
            <a:ext cx="192616" cy="14446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205" name="Oval 38"/>
          <p:cNvSpPr>
            <a:spLocks noChangeArrowheads="1"/>
          </p:cNvSpPr>
          <p:nvPr/>
        </p:nvSpPr>
        <p:spPr bwMode="auto">
          <a:xfrm flipV="1">
            <a:off x="3331635" y="4410075"/>
            <a:ext cx="114300" cy="825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206" name="Oval 39"/>
          <p:cNvSpPr>
            <a:spLocks noChangeArrowheads="1"/>
          </p:cNvSpPr>
          <p:nvPr/>
        </p:nvSpPr>
        <p:spPr bwMode="auto">
          <a:xfrm flipV="1">
            <a:off x="3014135" y="4643438"/>
            <a:ext cx="114300" cy="825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207" name="Oval 40"/>
          <p:cNvSpPr>
            <a:spLocks noChangeArrowheads="1"/>
          </p:cNvSpPr>
          <p:nvPr/>
        </p:nvSpPr>
        <p:spPr bwMode="auto">
          <a:xfrm flipV="1">
            <a:off x="5374219" y="5265738"/>
            <a:ext cx="114300" cy="825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208" name="Oval 41"/>
          <p:cNvSpPr>
            <a:spLocks noChangeArrowheads="1"/>
          </p:cNvSpPr>
          <p:nvPr/>
        </p:nvSpPr>
        <p:spPr bwMode="auto">
          <a:xfrm flipV="1">
            <a:off x="876302" y="4749800"/>
            <a:ext cx="114300" cy="825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209" name="Oval 42"/>
          <p:cNvSpPr>
            <a:spLocks noChangeArrowheads="1"/>
          </p:cNvSpPr>
          <p:nvPr/>
        </p:nvSpPr>
        <p:spPr bwMode="auto">
          <a:xfrm flipV="1">
            <a:off x="10022419" y="2698750"/>
            <a:ext cx="114300" cy="825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210" name="Oval 43"/>
          <p:cNvSpPr>
            <a:spLocks noChangeArrowheads="1"/>
          </p:cNvSpPr>
          <p:nvPr/>
        </p:nvSpPr>
        <p:spPr bwMode="auto">
          <a:xfrm flipV="1">
            <a:off x="10325102" y="2520950"/>
            <a:ext cx="114300" cy="825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211" name="Oval 44"/>
          <p:cNvSpPr>
            <a:spLocks noChangeArrowheads="1"/>
          </p:cNvSpPr>
          <p:nvPr/>
        </p:nvSpPr>
        <p:spPr bwMode="auto">
          <a:xfrm flipV="1">
            <a:off x="2444751" y="2420938"/>
            <a:ext cx="114300" cy="825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212" name="Oval 45"/>
          <p:cNvSpPr>
            <a:spLocks noChangeArrowheads="1"/>
          </p:cNvSpPr>
          <p:nvPr/>
        </p:nvSpPr>
        <p:spPr bwMode="auto">
          <a:xfrm flipV="1">
            <a:off x="2355851" y="2663825"/>
            <a:ext cx="114300" cy="825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213" name="Oval 46"/>
          <p:cNvSpPr>
            <a:spLocks noChangeArrowheads="1"/>
          </p:cNvSpPr>
          <p:nvPr/>
        </p:nvSpPr>
        <p:spPr bwMode="auto">
          <a:xfrm flipV="1">
            <a:off x="2592919" y="2641600"/>
            <a:ext cx="114300" cy="825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214" name="Oval 47"/>
          <p:cNvSpPr>
            <a:spLocks noChangeArrowheads="1"/>
          </p:cNvSpPr>
          <p:nvPr/>
        </p:nvSpPr>
        <p:spPr bwMode="auto">
          <a:xfrm flipV="1">
            <a:off x="4974167" y="4789488"/>
            <a:ext cx="114300" cy="825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215" name="Oval 48"/>
          <p:cNvSpPr>
            <a:spLocks noChangeArrowheads="1"/>
          </p:cNvSpPr>
          <p:nvPr/>
        </p:nvSpPr>
        <p:spPr bwMode="auto">
          <a:xfrm flipV="1">
            <a:off x="3215219" y="4565650"/>
            <a:ext cx="114300" cy="825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/>
  <p:hf hdr="0" ftr="0" dt="0"/>
  <p:txStyles>
    <p:titleStyle>
      <a:lvl1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rgbClr val="23476B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rgbClr val="23476B"/>
          </a:solidFill>
          <a:latin typeface="Iris" pitchFamily="2" charset="-52"/>
        </a:defRPr>
      </a:lvl2pPr>
      <a:lvl3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rgbClr val="23476B"/>
          </a:solidFill>
          <a:latin typeface="Iris" pitchFamily="2" charset="-52"/>
        </a:defRPr>
      </a:lvl3pPr>
      <a:lvl4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rgbClr val="23476B"/>
          </a:solidFill>
          <a:latin typeface="Iris" pitchFamily="2" charset="-52"/>
        </a:defRPr>
      </a:lvl4pPr>
      <a:lvl5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rgbClr val="23476B"/>
          </a:solidFill>
          <a:latin typeface="Iris" pitchFamily="2" charset="-52"/>
        </a:defRPr>
      </a:lvl5pPr>
      <a:lvl6pPr marL="457200" algn="l" rtl="0" fontAlgn="base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rgbClr val="23476B"/>
          </a:solidFill>
          <a:latin typeface="Iris" pitchFamily="2" charset="-52"/>
        </a:defRPr>
      </a:lvl6pPr>
      <a:lvl7pPr marL="914400" algn="l" rtl="0" fontAlgn="base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rgbClr val="23476B"/>
          </a:solidFill>
          <a:latin typeface="Iris" pitchFamily="2" charset="-52"/>
        </a:defRPr>
      </a:lvl7pPr>
      <a:lvl8pPr marL="1371600" algn="l" rtl="0" fontAlgn="base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rgbClr val="23476B"/>
          </a:solidFill>
          <a:latin typeface="Iris" pitchFamily="2" charset="-52"/>
        </a:defRPr>
      </a:lvl8pPr>
      <a:lvl9pPr marL="1828800" algn="l" rtl="0" fontAlgn="base">
        <a:lnSpc>
          <a:spcPct val="75000"/>
        </a:lnSpc>
        <a:spcBef>
          <a:spcPct val="0"/>
        </a:spcBef>
        <a:spcAft>
          <a:spcPct val="0"/>
        </a:spcAft>
        <a:defRPr sz="2800">
          <a:solidFill>
            <a:srgbClr val="23476B"/>
          </a:solidFill>
          <a:latin typeface="Iris" pitchFamily="2" charset="-52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har char="•"/>
        <a:defRPr sz="3200">
          <a:solidFill>
            <a:srgbClr val="CC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6A8486"/>
            </a:gs>
            <a:gs pos="50000">
              <a:srgbClr val="9ABEC1"/>
            </a:gs>
            <a:gs pos="100000">
              <a:srgbClr val="B8E3E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0" descr="V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b="11111"/>
          <a:stretch>
            <a:fillRect/>
          </a:stretch>
        </p:blipFill>
        <p:spPr bwMode="auto">
          <a:xfrm>
            <a:off x="-1524000" y="-908050"/>
            <a:ext cx="12192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 descr="Широкий диагональный 2"/>
          <p:cNvSpPr>
            <a:spLocks noChangeArrowheads="1"/>
          </p:cNvSpPr>
          <p:nvPr/>
        </p:nvSpPr>
        <p:spPr bwMode="auto">
          <a:xfrm>
            <a:off x="11794068" y="6373816"/>
            <a:ext cx="397933" cy="200025"/>
          </a:xfrm>
          <a:prstGeom prst="rect">
            <a:avLst/>
          </a:prstGeom>
          <a:pattFill prst="wdUpDiag">
            <a:fgClr>
              <a:srgbClr val="537897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019" y="601666"/>
            <a:ext cx="119739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/>
          </a:p>
        </p:txBody>
      </p:sp>
      <p:sp>
        <p:nvSpPr>
          <p:cNvPr id="819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24369" y="-22225"/>
            <a:ext cx="11967633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8198" name="Rectangle 8"/>
          <p:cNvSpPr>
            <a:spLocks noChangeArrowheads="1"/>
          </p:cNvSpPr>
          <p:nvPr/>
        </p:nvSpPr>
        <p:spPr bwMode="auto">
          <a:xfrm>
            <a:off x="988486" y="6400803"/>
            <a:ext cx="625898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800" b="1">
                <a:solidFill>
                  <a:srgbClr val="336699"/>
                </a:solidFill>
              </a:rPr>
              <a:t>ПРАВИТЕЛЬСТВО ВОЛОГОДСКОЙ ОБЛАСТИ</a:t>
            </a:r>
            <a:r>
              <a:rPr lang="en-US" altLang="ru-RU" sz="800" b="1">
                <a:solidFill>
                  <a:srgbClr val="336699"/>
                </a:solidFill>
              </a:rPr>
              <a:t> :: </a:t>
            </a:r>
            <a:r>
              <a:rPr lang="ru-RU" altLang="ru-RU" sz="800" b="1">
                <a:solidFill>
                  <a:srgbClr val="336699"/>
                </a:solidFill>
              </a:rPr>
              <a:t>ДЕПАРТАМЕНТ ЭКОНОМИКИ</a:t>
            </a:r>
            <a:r>
              <a:rPr lang="ru-RU" altLang="ru-RU" sz="800">
                <a:solidFill>
                  <a:srgbClr val="336699"/>
                </a:solidFill>
              </a:rPr>
              <a:t> </a:t>
            </a:r>
            <a:endParaRPr lang="en-US" altLang="ru-RU" sz="800">
              <a:solidFill>
                <a:srgbClr val="336699"/>
              </a:solidFill>
            </a:endParaRPr>
          </a:p>
        </p:txBody>
      </p:sp>
      <p:pic>
        <p:nvPicPr>
          <p:cNvPr id="8199" name="Picture 9" descr="de"/>
          <p:cNvPicPr>
            <a:picLocks noChangeAspect="1" noChangeArrowheads="1"/>
          </p:cNvPicPr>
          <p:nvPr/>
        </p:nvPicPr>
        <p:blipFill>
          <a:blip r:embed="rId14">
            <a:lum bright="-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1" y="6381750"/>
            <a:ext cx="520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21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19369" y="6305550"/>
            <a:ext cx="819151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537897"/>
                </a:solidFill>
                <a:latin typeface="Arial" panose="020B0604020202020204" pitchFamily="34" charset="0"/>
              </a:defRPr>
            </a:lvl1pPr>
          </a:lstStyle>
          <a:p>
            <a:fld id="{4A251A48-279D-4753-8751-AC5E47CC33C2}" type="slidenum">
              <a:rPr lang="ru-RU" altLang="ru-RU"/>
              <a:pPr/>
              <a:t>‹#›</a:t>
            </a:fld>
            <a:endParaRPr lang="ru-RU" altLang="ru-RU"/>
          </a:p>
        </p:txBody>
      </p:sp>
      <p:pic>
        <p:nvPicPr>
          <p:cNvPr id="8201" name="Picture 49" descr="vol-obl_blue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19" y="1497015"/>
            <a:ext cx="10968567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AutoShape 50"/>
          <p:cNvSpPr>
            <a:spLocks noChangeArrowheads="1"/>
          </p:cNvSpPr>
          <p:nvPr/>
        </p:nvSpPr>
        <p:spPr bwMode="auto">
          <a:xfrm rot="2700000">
            <a:off x="1605493" y="2877080"/>
            <a:ext cx="3873500" cy="1246716"/>
          </a:xfrm>
          <a:prstGeom prst="doubleWave">
            <a:avLst>
              <a:gd name="adj1" fmla="val 2884"/>
              <a:gd name="adj2" fmla="val 759"/>
            </a:avLst>
          </a:prstGeom>
          <a:solidFill>
            <a:srgbClr val="009999">
              <a:alpha val="39999"/>
            </a:srgbClr>
          </a:solidFill>
          <a:ln w="9525">
            <a:solidFill>
              <a:srgbClr val="FFFFFF">
                <a:alpha val="59999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203" name="AutoShape 51"/>
          <p:cNvSpPr>
            <a:spLocks noChangeArrowheads="1"/>
          </p:cNvSpPr>
          <p:nvPr/>
        </p:nvSpPr>
        <p:spPr bwMode="auto">
          <a:xfrm rot="9120000">
            <a:off x="4309533" y="3313116"/>
            <a:ext cx="7095067" cy="846137"/>
          </a:xfrm>
          <a:prstGeom prst="doubleWave">
            <a:avLst>
              <a:gd name="adj1" fmla="val 3523"/>
              <a:gd name="adj2" fmla="val 208"/>
            </a:avLst>
          </a:prstGeom>
          <a:solidFill>
            <a:srgbClr val="C34986">
              <a:alpha val="39999"/>
            </a:srgbClr>
          </a:solidFill>
          <a:ln w="9525">
            <a:solidFill>
              <a:srgbClr val="FFFFFF">
                <a:alpha val="59999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204" name="AutoShape 52"/>
          <p:cNvSpPr>
            <a:spLocks noChangeArrowheads="1"/>
          </p:cNvSpPr>
          <p:nvPr/>
        </p:nvSpPr>
        <p:spPr bwMode="auto">
          <a:xfrm rot="5280000">
            <a:off x="3868739" y="3672946"/>
            <a:ext cx="3254375" cy="1128184"/>
          </a:xfrm>
          <a:prstGeom prst="doubleWave">
            <a:avLst>
              <a:gd name="adj1" fmla="val 3523"/>
              <a:gd name="adj2" fmla="val -185"/>
            </a:avLst>
          </a:prstGeom>
          <a:solidFill>
            <a:srgbClr val="336699">
              <a:alpha val="39999"/>
            </a:srgbClr>
          </a:solidFill>
          <a:ln w="9525">
            <a:solidFill>
              <a:srgbClr val="FFFFFF">
                <a:alpha val="59999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205" name="Oval 53"/>
          <p:cNvSpPr>
            <a:spLocks noChangeAspect="1" noChangeArrowheads="1"/>
          </p:cNvSpPr>
          <p:nvPr/>
        </p:nvSpPr>
        <p:spPr bwMode="auto">
          <a:xfrm>
            <a:off x="3255433" y="3609975"/>
            <a:ext cx="143933" cy="1079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206" name="Oval 54"/>
          <p:cNvSpPr>
            <a:spLocks noChangeAspect="1" noChangeArrowheads="1"/>
          </p:cNvSpPr>
          <p:nvPr/>
        </p:nvSpPr>
        <p:spPr bwMode="auto">
          <a:xfrm>
            <a:off x="9992784" y="4237038"/>
            <a:ext cx="143933" cy="1079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207" name="Oval 55"/>
          <p:cNvSpPr>
            <a:spLocks noChangeAspect="1" noChangeArrowheads="1"/>
          </p:cNvSpPr>
          <p:nvPr/>
        </p:nvSpPr>
        <p:spPr bwMode="auto">
          <a:xfrm>
            <a:off x="8758767" y="3014663"/>
            <a:ext cx="143933" cy="1079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208" name="Oval 56"/>
          <p:cNvSpPr>
            <a:spLocks noChangeAspect="1" noChangeArrowheads="1"/>
          </p:cNvSpPr>
          <p:nvPr/>
        </p:nvSpPr>
        <p:spPr bwMode="auto">
          <a:xfrm>
            <a:off x="10259484" y="3609975"/>
            <a:ext cx="143933" cy="1079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209" name="Oval 57"/>
          <p:cNvSpPr>
            <a:spLocks noChangeAspect="1" noChangeArrowheads="1"/>
          </p:cNvSpPr>
          <p:nvPr/>
        </p:nvSpPr>
        <p:spPr bwMode="auto">
          <a:xfrm>
            <a:off x="7880352" y="3973513"/>
            <a:ext cx="143933" cy="1079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210" name="Oval 58"/>
          <p:cNvSpPr>
            <a:spLocks noChangeAspect="1" noChangeArrowheads="1"/>
          </p:cNvSpPr>
          <p:nvPr/>
        </p:nvSpPr>
        <p:spPr bwMode="auto">
          <a:xfrm>
            <a:off x="7484535" y="3676650"/>
            <a:ext cx="143933" cy="1079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211" name="Oval 59"/>
          <p:cNvSpPr>
            <a:spLocks noChangeAspect="1" noChangeArrowheads="1"/>
          </p:cNvSpPr>
          <p:nvPr/>
        </p:nvSpPr>
        <p:spPr bwMode="auto">
          <a:xfrm>
            <a:off x="3740152" y="3841753"/>
            <a:ext cx="143933" cy="10636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8212" name="Picture 61" descr="DED_MOROZ_1997_MK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20" y="2425700"/>
            <a:ext cx="476249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3" name="Oval 62"/>
          <p:cNvSpPr>
            <a:spLocks noChangeArrowheads="1"/>
          </p:cNvSpPr>
          <p:nvPr/>
        </p:nvSpPr>
        <p:spPr bwMode="auto">
          <a:xfrm>
            <a:off x="2772833" y="4395788"/>
            <a:ext cx="3031067" cy="768350"/>
          </a:xfrm>
          <a:prstGeom prst="ellipse">
            <a:avLst/>
          </a:prstGeom>
          <a:solidFill>
            <a:srgbClr val="FFFFFF">
              <a:alpha val="70195"/>
            </a:srgbClr>
          </a:solidFill>
          <a:ln w="9525">
            <a:solidFill>
              <a:srgbClr val="3366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14" name="Oval 63"/>
          <p:cNvSpPr>
            <a:spLocks noChangeAspect="1" noChangeArrowheads="1"/>
          </p:cNvSpPr>
          <p:nvPr/>
        </p:nvSpPr>
        <p:spPr bwMode="auto">
          <a:xfrm>
            <a:off x="3826933" y="4667253"/>
            <a:ext cx="143933" cy="10636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215" name="Oval 64"/>
          <p:cNvSpPr>
            <a:spLocks noChangeAspect="1" noChangeArrowheads="1"/>
          </p:cNvSpPr>
          <p:nvPr/>
        </p:nvSpPr>
        <p:spPr bwMode="auto">
          <a:xfrm>
            <a:off x="3295651" y="4729163"/>
            <a:ext cx="192616" cy="1460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216" name="Oval 65"/>
          <p:cNvSpPr>
            <a:spLocks noChangeAspect="1" noChangeArrowheads="1"/>
          </p:cNvSpPr>
          <p:nvPr/>
        </p:nvSpPr>
        <p:spPr bwMode="auto">
          <a:xfrm>
            <a:off x="5365752" y="5081591"/>
            <a:ext cx="143933" cy="10953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217" name="Oval 66"/>
          <p:cNvSpPr>
            <a:spLocks noChangeAspect="1" noChangeArrowheads="1"/>
          </p:cNvSpPr>
          <p:nvPr/>
        </p:nvSpPr>
        <p:spPr bwMode="auto">
          <a:xfrm>
            <a:off x="5369984" y="3741738"/>
            <a:ext cx="143933" cy="10953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218" name="Oval 67"/>
          <p:cNvSpPr>
            <a:spLocks noChangeAspect="1" noChangeArrowheads="1"/>
          </p:cNvSpPr>
          <p:nvPr/>
        </p:nvSpPr>
        <p:spPr bwMode="auto">
          <a:xfrm>
            <a:off x="5369984" y="3048000"/>
            <a:ext cx="143933" cy="1095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219" name="Oval 68"/>
          <p:cNvSpPr>
            <a:spLocks noChangeAspect="1" noChangeArrowheads="1"/>
          </p:cNvSpPr>
          <p:nvPr/>
        </p:nvSpPr>
        <p:spPr bwMode="auto">
          <a:xfrm>
            <a:off x="5278968" y="4292600"/>
            <a:ext cx="143933" cy="1095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220" name="Oval 69"/>
          <p:cNvSpPr>
            <a:spLocks noChangeAspect="1" noChangeArrowheads="1"/>
          </p:cNvSpPr>
          <p:nvPr/>
        </p:nvSpPr>
        <p:spPr bwMode="auto">
          <a:xfrm>
            <a:off x="1028700" y="4568825"/>
            <a:ext cx="143933" cy="1079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221" name="Oval 70"/>
          <p:cNvSpPr>
            <a:spLocks noChangeAspect="1" noChangeArrowheads="1"/>
          </p:cNvSpPr>
          <p:nvPr/>
        </p:nvSpPr>
        <p:spPr bwMode="auto">
          <a:xfrm>
            <a:off x="1625600" y="4270375"/>
            <a:ext cx="143933" cy="1079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222" name="Oval 71"/>
          <p:cNvSpPr>
            <a:spLocks noChangeArrowheads="1"/>
          </p:cNvSpPr>
          <p:nvPr/>
        </p:nvSpPr>
        <p:spPr bwMode="auto">
          <a:xfrm>
            <a:off x="6796619" y="2635250"/>
            <a:ext cx="143933" cy="1079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223" name="Oval 72"/>
          <p:cNvSpPr>
            <a:spLocks noChangeArrowheads="1"/>
          </p:cNvSpPr>
          <p:nvPr/>
        </p:nvSpPr>
        <p:spPr bwMode="auto">
          <a:xfrm>
            <a:off x="2006600" y="4900613"/>
            <a:ext cx="143933" cy="1079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224" name="Oval 73"/>
          <p:cNvSpPr>
            <a:spLocks noChangeArrowheads="1"/>
          </p:cNvSpPr>
          <p:nvPr/>
        </p:nvSpPr>
        <p:spPr bwMode="auto">
          <a:xfrm>
            <a:off x="8269819" y="3016250"/>
            <a:ext cx="143933" cy="1079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225" name="Oval 74"/>
          <p:cNvSpPr>
            <a:spLocks noChangeArrowheads="1"/>
          </p:cNvSpPr>
          <p:nvPr/>
        </p:nvSpPr>
        <p:spPr bwMode="auto">
          <a:xfrm>
            <a:off x="2432052" y="4513263"/>
            <a:ext cx="143933" cy="1079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226" name="Freeform 75"/>
          <p:cNvSpPr>
            <a:spLocks/>
          </p:cNvSpPr>
          <p:nvPr/>
        </p:nvSpPr>
        <p:spPr bwMode="auto">
          <a:xfrm>
            <a:off x="3249084" y="2425700"/>
            <a:ext cx="768349" cy="215900"/>
          </a:xfrm>
          <a:custGeom>
            <a:avLst/>
            <a:gdLst>
              <a:gd name="T0" fmla="*/ 0 w 363"/>
              <a:gd name="T1" fmla="*/ 215900 h 136"/>
              <a:gd name="T2" fmla="*/ 144462 w 363"/>
              <a:gd name="T3" fmla="*/ 215900 h 136"/>
              <a:gd name="T4" fmla="*/ 576262 w 363"/>
              <a:gd name="T5" fmla="*/ 0 h 1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63" h="136">
                <a:moveTo>
                  <a:pt x="0" y="136"/>
                </a:moveTo>
                <a:lnTo>
                  <a:pt x="91" y="136"/>
                </a:lnTo>
                <a:lnTo>
                  <a:pt x="363" y="0"/>
                </a:lnTo>
              </a:path>
            </a:pathLst>
          </a:custGeom>
          <a:noFill/>
          <a:ln w="28575" cmpd="sng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27" name="Freeform 76"/>
          <p:cNvSpPr>
            <a:spLocks/>
          </p:cNvSpPr>
          <p:nvPr/>
        </p:nvSpPr>
        <p:spPr bwMode="auto">
          <a:xfrm>
            <a:off x="1384300" y="2336800"/>
            <a:ext cx="3776133" cy="2341563"/>
          </a:xfrm>
          <a:custGeom>
            <a:avLst/>
            <a:gdLst>
              <a:gd name="T0" fmla="*/ 0 w 1784"/>
              <a:gd name="T1" fmla="*/ 144463 h 1475"/>
              <a:gd name="T2" fmla="*/ 215900 w 1784"/>
              <a:gd name="T3" fmla="*/ 215900 h 1475"/>
              <a:gd name="T4" fmla="*/ 287338 w 1784"/>
              <a:gd name="T5" fmla="*/ 215900 h 1475"/>
              <a:gd name="T6" fmla="*/ 360363 w 1784"/>
              <a:gd name="T7" fmla="*/ 215900 h 1475"/>
              <a:gd name="T8" fmla="*/ 431800 w 1784"/>
              <a:gd name="T9" fmla="*/ 73025 h 1475"/>
              <a:gd name="T10" fmla="*/ 504825 w 1784"/>
              <a:gd name="T11" fmla="*/ 0 h 1475"/>
              <a:gd name="T12" fmla="*/ 647700 w 1784"/>
              <a:gd name="T13" fmla="*/ 0 h 1475"/>
              <a:gd name="T14" fmla="*/ 720725 w 1784"/>
              <a:gd name="T15" fmla="*/ 73025 h 1475"/>
              <a:gd name="T16" fmla="*/ 863600 w 1784"/>
              <a:gd name="T17" fmla="*/ 144463 h 1475"/>
              <a:gd name="T18" fmla="*/ 1008063 w 1784"/>
              <a:gd name="T19" fmla="*/ 215900 h 1475"/>
              <a:gd name="T20" fmla="*/ 1079500 w 1784"/>
              <a:gd name="T21" fmla="*/ 288925 h 1475"/>
              <a:gd name="T22" fmla="*/ 1223963 w 1784"/>
              <a:gd name="T23" fmla="*/ 288925 h 1475"/>
              <a:gd name="T24" fmla="*/ 1368425 w 1784"/>
              <a:gd name="T25" fmla="*/ 288925 h 1475"/>
              <a:gd name="T26" fmla="*/ 1512888 w 1784"/>
              <a:gd name="T27" fmla="*/ 360363 h 1475"/>
              <a:gd name="T28" fmla="*/ 1512888 w 1784"/>
              <a:gd name="T29" fmla="*/ 433388 h 1475"/>
              <a:gd name="T30" fmla="*/ 1584325 w 1784"/>
              <a:gd name="T31" fmla="*/ 504825 h 1475"/>
              <a:gd name="T32" fmla="*/ 1512888 w 1784"/>
              <a:gd name="T33" fmla="*/ 649288 h 1475"/>
              <a:gd name="T34" fmla="*/ 1512888 w 1784"/>
              <a:gd name="T35" fmla="*/ 792163 h 1475"/>
              <a:gd name="T36" fmla="*/ 1868488 w 1784"/>
              <a:gd name="T37" fmla="*/ 1312863 h 1475"/>
              <a:gd name="T38" fmla="*/ 2014538 w 1784"/>
              <a:gd name="T39" fmla="*/ 1427163 h 1475"/>
              <a:gd name="T40" fmla="*/ 2243138 w 1784"/>
              <a:gd name="T41" fmla="*/ 1630363 h 1475"/>
              <a:gd name="T42" fmla="*/ 2676525 w 1784"/>
              <a:gd name="T43" fmla="*/ 2039938 h 1475"/>
              <a:gd name="T44" fmla="*/ 2832100 w 1784"/>
              <a:gd name="T45" fmla="*/ 2341563 h 147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784" h="1475">
                <a:moveTo>
                  <a:pt x="0" y="91"/>
                </a:moveTo>
                <a:lnTo>
                  <a:pt x="136" y="136"/>
                </a:lnTo>
                <a:lnTo>
                  <a:pt x="181" y="136"/>
                </a:lnTo>
                <a:lnTo>
                  <a:pt x="227" y="136"/>
                </a:lnTo>
                <a:lnTo>
                  <a:pt x="272" y="46"/>
                </a:lnTo>
                <a:lnTo>
                  <a:pt x="318" y="0"/>
                </a:lnTo>
                <a:lnTo>
                  <a:pt x="408" y="0"/>
                </a:lnTo>
                <a:lnTo>
                  <a:pt x="454" y="46"/>
                </a:lnTo>
                <a:lnTo>
                  <a:pt x="544" y="91"/>
                </a:lnTo>
                <a:lnTo>
                  <a:pt x="635" y="136"/>
                </a:lnTo>
                <a:lnTo>
                  <a:pt x="680" y="182"/>
                </a:lnTo>
                <a:lnTo>
                  <a:pt x="771" y="182"/>
                </a:lnTo>
                <a:lnTo>
                  <a:pt x="862" y="182"/>
                </a:lnTo>
                <a:lnTo>
                  <a:pt x="953" y="227"/>
                </a:lnTo>
                <a:lnTo>
                  <a:pt x="953" y="273"/>
                </a:lnTo>
                <a:lnTo>
                  <a:pt x="998" y="318"/>
                </a:lnTo>
                <a:lnTo>
                  <a:pt x="953" y="409"/>
                </a:lnTo>
                <a:lnTo>
                  <a:pt x="953" y="499"/>
                </a:lnTo>
                <a:lnTo>
                  <a:pt x="1177" y="827"/>
                </a:lnTo>
                <a:lnTo>
                  <a:pt x="1269" y="899"/>
                </a:lnTo>
                <a:lnTo>
                  <a:pt x="1413" y="1027"/>
                </a:lnTo>
                <a:lnTo>
                  <a:pt x="1686" y="1285"/>
                </a:lnTo>
                <a:lnTo>
                  <a:pt x="1784" y="1475"/>
                </a:lnTo>
              </a:path>
            </a:pathLst>
          </a:custGeom>
          <a:noFill/>
          <a:ln w="254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28" name="Oval 77"/>
          <p:cNvSpPr>
            <a:spLocks noChangeAspect="1" noChangeArrowheads="1"/>
          </p:cNvSpPr>
          <p:nvPr/>
        </p:nvSpPr>
        <p:spPr bwMode="auto">
          <a:xfrm>
            <a:off x="2178052" y="2306638"/>
            <a:ext cx="143933" cy="1079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229" name="Oval 78"/>
          <p:cNvSpPr>
            <a:spLocks noChangeAspect="1" noChangeArrowheads="1"/>
          </p:cNvSpPr>
          <p:nvPr/>
        </p:nvSpPr>
        <p:spPr bwMode="auto">
          <a:xfrm>
            <a:off x="3426884" y="3240088"/>
            <a:ext cx="143933" cy="1079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230" name="Oval 79"/>
          <p:cNvSpPr>
            <a:spLocks noChangeAspect="1" noChangeArrowheads="1"/>
          </p:cNvSpPr>
          <p:nvPr/>
        </p:nvSpPr>
        <p:spPr bwMode="auto">
          <a:xfrm>
            <a:off x="5058836" y="4660900"/>
            <a:ext cx="192617" cy="1460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231" name="Oval 81"/>
          <p:cNvSpPr>
            <a:spLocks noChangeAspect="1" noChangeArrowheads="1"/>
          </p:cNvSpPr>
          <p:nvPr/>
        </p:nvSpPr>
        <p:spPr bwMode="auto">
          <a:xfrm>
            <a:off x="6053668" y="3616325"/>
            <a:ext cx="143933" cy="1095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/>
  <p:hf hdr="0" ftr="0" dt="0"/>
  <p:txStyles>
    <p:titleStyle>
      <a:lvl1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23476B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23476B"/>
          </a:solidFill>
          <a:latin typeface="Iris" pitchFamily="2" charset="-52"/>
        </a:defRPr>
      </a:lvl2pPr>
      <a:lvl3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23476B"/>
          </a:solidFill>
          <a:latin typeface="Iris" pitchFamily="2" charset="-52"/>
        </a:defRPr>
      </a:lvl3pPr>
      <a:lvl4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23476B"/>
          </a:solidFill>
          <a:latin typeface="Iris" pitchFamily="2" charset="-52"/>
        </a:defRPr>
      </a:lvl4pPr>
      <a:lvl5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23476B"/>
          </a:solidFill>
          <a:latin typeface="Iris" pitchFamily="2" charset="-52"/>
        </a:defRPr>
      </a:lvl5pPr>
      <a:lvl6pPr marL="4572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23476B"/>
          </a:solidFill>
          <a:latin typeface="Iris" pitchFamily="2" charset="-52"/>
        </a:defRPr>
      </a:lvl6pPr>
      <a:lvl7pPr marL="9144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23476B"/>
          </a:solidFill>
          <a:latin typeface="Iris" pitchFamily="2" charset="-52"/>
        </a:defRPr>
      </a:lvl7pPr>
      <a:lvl8pPr marL="13716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23476B"/>
          </a:solidFill>
          <a:latin typeface="Iris" pitchFamily="2" charset="-52"/>
        </a:defRPr>
      </a:lvl8pPr>
      <a:lvl9pPr marL="18288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23476B"/>
          </a:solidFill>
          <a:latin typeface="Iris" pitchFamily="2" charset="-52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har char="•"/>
        <a:defRPr sz="2000">
          <a:solidFill>
            <a:srgbClr val="CC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" t="48038" r="12" b="7739"/>
          <a:stretch/>
        </p:blipFill>
        <p:spPr>
          <a:xfrm>
            <a:off x="0" y="1235281"/>
            <a:ext cx="12190413" cy="3805893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882775" y="1589"/>
            <a:ext cx="8496300" cy="793542"/>
          </a:xfrm>
          <a:prstGeom prst="rect">
            <a:avLst/>
          </a:prstGeom>
        </p:spPr>
        <p:txBody>
          <a:bodyPr lIns="0" tIns="36000" rIns="0" bIns="36000" anchor="ctr"/>
          <a:lstStyle/>
          <a:p>
            <a:pPr eaLnBrk="0" hangingPunct="0">
              <a:lnSpc>
                <a:spcPct val="70000"/>
              </a:lnSpc>
              <a:defRPr/>
            </a:pPr>
            <a:endParaRPr lang="ru-RU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itchFamily="34" charset="0"/>
              <a:cs typeface="Calibri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7" y="66563"/>
            <a:ext cx="965657" cy="118453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11549" y="195587"/>
            <a:ext cx="8767213" cy="5713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marL="1080000">
              <a:lnSpc>
                <a:spcPct val="90000"/>
              </a:lnSpc>
              <a:spcAft>
                <a:spcPts val="600"/>
              </a:spcAft>
              <a:buClr>
                <a:srgbClr val="CD032E"/>
              </a:buClr>
              <a:buSzPct val="120000"/>
            </a:pPr>
            <a:r>
              <a:rPr lang="ru-RU" kern="0" dirty="0">
                <a:solidFill>
                  <a:schemeClr val="bg1"/>
                </a:solidFill>
                <a:latin typeface="Circe Extra Bold" panose="020B0802020203020203" pitchFamily="34" charset="-52"/>
                <a:cs typeface="Arial" charset="0"/>
              </a:rPr>
              <a:t>ГОРОД ЗЕЛЕНОГОРСК — ЗАКРЫТОЕ </a:t>
            </a:r>
            <a:br>
              <a:rPr lang="ru-RU" kern="0" dirty="0">
                <a:solidFill>
                  <a:schemeClr val="bg1"/>
                </a:solidFill>
                <a:latin typeface="Circe Extra Bold" panose="020B0802020203020203" pitchFamily="34" charset="-52"/>
                <a:cs typeface="Arial" charset="0"/>
              </a:rPr>
            </a:br>
            <a:r>
              <a:rPr lang="ru-RU" kern="0" dirty="0">
                <a:solidFill>
                  <a:schemeClr val="bg1"/>
                </a:solidFill>
                <a:latin typeface="Circe Extra Bold" panose="020B0802020203020203" pitchFamily="34" charset="-52"/>
                <a:cs typeface="Arial" charset="0"/>
              </a:rPr>
              <a:t>АДМИНИСТРАТИВНО-ТЕРРИТОРИАЛЬНОЕ ОБРАЗОВАНИЕ (ЗАТО)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549" y="5679471"/>
            <a:ext cx="12080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19263C"/>
                </a:solidFill>
              </a:rPr>
              <a:t>ПРОЕКТ-КОНКУРС «МОЙ ЯРКИЙ ДВОР» </a:t>
            </a:r>
            <a:endParaRPr lang="ru-RU" sz="4000" b="1" dirty="0">
              <a:solidFill>
                <a:srgbClr val="1926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409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50210" y="55002"/>
            <a:ext cx="9345374" cy="879787"/>
          </a:xfrm>
          <a:prstGeom prst="rect">
            <a:avLst/>
          </a:prstGeom>
        </p:spPr>
        <p:txBody>
          <a:bodyPr lIns="0" tIns="36000" rIns="0" bIns="36000" anchor="ctr"/>
          <a:lstStyle/>
          <a:p>
            <a:pPr eaLnBrk="0" hangingPunct="0">
              <a:lnSpc>
                <a:spcPct val="75000"/>
              </a:lnSpc>
              <a:defRPr/>
            </a:pPr>
            <a:r>
              <a:rPr lang="ru-RU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Действия по развертыванию практики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126213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Победители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</a:rPr>
              <a:t>награждаются подарками, все участники благодарственными 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письмами.</a:t>
            </a:r>
          </a:p>
          <a:p>
            <a:pPr algn="ctr"/>
            <a:endParaRPr lang="ru-RU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235002"/>
            <a:ext cx="120748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Главный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</a:rPr>
              <a:t>победитель многоквартирного дома получает специальный приз от администрации города: </a:t>
            </a:r>
            <a:endParaRPr lang="ru-RU" sz="20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перед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</a:rPr>
              <a:t>Новым годом во дворе 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устанавливаются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</a:rPr>
              <a:t>ледяные фигуры, 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организуется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</a:rPr>
              <a:t>снежный городок и 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проводится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</a:rPr>
              <a:t>предновогодний праздник двора с играми, конкурсами, театрализацией и бесплатной раздачей горячего чая и сладостей.</a:t>
            </a:r>
            <a:endParaRPr lang="ru-RU" sz="2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953"/>
            <a:ext cx="3549058" cy="27012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520" y="1897953"/>
            <a:ext cx="3705824" cy="27012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806" y="1955107"/>
            <a:ext cx="3498797" cy="264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22"/>
          <p:cNvSpPr>
            <a:spLocks/>
          </p:cNvSpPr>
          <p:nvPr/>
        </p:nvSpPr>
        <p:spPr bwMode="auto">
          <a:xfrm>
            <a:off x="1572064" y="1486694"/>
            <a:ext cx="9144000" cy="3733800"/>
          </a:xfrm>
          <a:custGeom>
            <a:avLst/>
            <a:gdLst>
              <a:gd name="T0" fmla="*/ 0 w 5760"/>
              <a:gd name="T1" fmla="*/ 2147483647 h 2352"/>
              <a:gd name="T2" fmla="*/ 2147483647 w 5760"/>
              <a:gd name="T3" fmla="*/ 2147483647 h 2352"/>
              <a:gd name="T4" fmla="*/ 2147483647 w 5760"/>
              <a:gd name="T5" fmla="*/ 2147483647 h 2352"/>
              <a:gd name="T6" fmla="*/ 2147483647 w 5760"/>
              <a:gd name="T7" fmla="*/ 0 h 2352"/>
              <a:gd name="T8" fmla="*/ 2147483647 w 5760"/>
              <a:gd name="T9" fmla="*/ 0 h 2352"/>
              <a:gd name="T10" fmla="*/ 2147483647 w 5760"/>
              <a:gd name="T11" fmla="*/ 2147483647 h 2352"/>
              <a:gd name="T12" fmla="*/ 2147483647 w 5760"/>
              <a:gd name="T13" fmla="*/ 2147483647 h 2352"/>
              <a:gd name="T14" fmla="*/ 2147483647 w 5760"/>
              <a:gd name="T15" fmla="*/ 2147483647 h 2352"/>
              <a:gd name="T16" fmla="*/ 2147483647 w 5760"/>
              <a:gd name="T17" fmla="*/ 2147483647 h 2352"/>
              <a:gd name="T18" fmla="*/ 0 w 5760"/>
              <a:gd name="T19" fmla="*/ 2147483647 h 2352"/>
              <a:gd name="T20" fmla="*/ 0 w 5760"/>
              <a:gd name="T21" fmla="*/ 2147483647 h 2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760"/>
              <a:gd name="T34" fmla="*/ 0 h 2352"/>
              <a:gd name="T35" fmla="*/ 5760 w 5760"/>
              <a:gd name="T36" fmla="*/ 2352 h 235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760" h="2352">
                <a:moveTo>
                  <a:pt x="0" y="288"/>
                </a:moveTo>
                <a:lnTo>
                  <a:pt x="1104" y="288"/>
                </a:lnTo>
                <a:lnTo>
                  <a:pt x="1392" y="144"/>
                </a:lnTo>
                <a:lnTo>
                  <a:pt x="1632" y="0"/>
                </a:lnTo>
                <a:lnTo>
                  <a:pt x="5760" y="0"/>
                </a:lnTo>
                <a:lnTo>
                  <a:pt x="5760" y="2064"/>
                </a:lnTo>
                <a:lnTo>
                  <a:pt x="5328" y="2112"/>
                </a:lnTo>
                <a:lnTo>
                  <a:pt x="4848" y="2304"/>
                </a:lnTo>
                <a:lnTo>
                  <a:pt x="4464" y="2352"/>
                </a:lnTo>
                <a:lnTo>
                  <a:pt x="0" y="2352"/>
                </a:lnTo>
                <a:lnTo>
                  <a:pt x="0" y="2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U</a:t>
            </a:r>
            <a:endParaRPr lang="ru-RU" dirty="0"/>
          </a:p>
        </p:txBody>
      </p:sp>
      <p:pic>
        <p:nvPicPr>
          <p:cNvPr id="10243" name="Picture 21" descr="polos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5"/>
          <a:stretch>
            <a:fillRect/>
          </a:stretch>
        </p:blipFill>
        <p:spPr bwMode="auto">
          <a:xfrm>
            <a:off x="1524000" y="4344988"/>
            <a:ext cx="9144000" cy="175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3" descr="polos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032" y="482217"/>
            <a:ext cx="9144000" cy="175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Содержимое 12" descr="04а_small.tif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676400" y="2100470"/>
            <a:ext cx="4017963" cy="3017838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6" name="Содержимое 4" descr="Герб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E8E5F0"/>
              </a:clrFrom>
              <a:clrTo>
                <a:srgbClr val="E8E5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2253"/>
            <a:ext cx="857250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2813050" y="280988"/>
            <a:ext cx="79815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bg1"/>
                </a:solidFill>
                <a:latin typeface="Circe Extra Bold" panose="020B0802020203020203" pitchFamily="34" charset="-52"/>
                <a:cs typeface="+mn-cs"/>
              </a:rPr>
              <a:t>АДМИНИСТРАЦИЯ ЗАТО Г. ЗЕЛЕНОГОРСКА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82045" y="1845489"/>
            <a:ext cx="4445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27" y="2434458"/>
            <a:ext cx="4801032" cy="159215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Результаты проекта </a:t>
            </a:r>
            <a:endParaRPr lang="ru-RU" dirty="0">
              <a:latin typeface="Circe Extra Bold" panose="020B0802020203020203" pitchFamily="3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" y="1289914"/>
            <a:ext cx="12192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четыре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года работы проекта-конкурса более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50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дворов (многоквартирных домов) и площадок были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благоустроены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099" y="1997800"/>
            <a:ext cx="3532346" cy="22828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196" y="1997241"/>
            <a:ext cx="3118413" cy="22839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0" y="1997240"/>
            <a:ext cx="3532347" cy="22834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890" y="4539402"/>
            <a:ext cx="3099559" cy="21819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098" y="4539402"/>
            <a:ext cx="3532346" cy="22243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9" y="4539402"/>
            <a:ext cx="3532347" cy="222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6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Результаты проекта </a:t>
            </a:r>
            <a:endParaRPr lang="ru-RU" dirty="0">
              <a:latin typeface="Circe Extra Bold" panose="020B0802020203020203" pitchFamily="3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80303" y="1289914"/>
            <a:ext cx="12372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четыре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года работы проекта-конкурса более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50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дворов (многоквартирных домов) и площадок были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благоустроены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26" y="2751569"/>
            <a:ext cx="3577459" cy="28619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98" y="3945584"/>
            <a:ext cx="3427211" cy="27417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802" y="1725779"/>
            <a:ext cx="3524518" cy="281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3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95625" y="95814"/>
            <a:ext cx="6845300" cy="7747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Iris" pitchFamily="2" charset="-52"/>
              </a:defRPr>
            </a:lvl2pPr>
            <a:lvl3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Iris" pitchFamily="2" charset="-52"/>
              </a:defRPr>
            </a:lvl3pPr>
            <a:lvl4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Iris" pitchFamily="2" charset="-52"/>
              </a:defRPr>
            </a:lvl4pPr>
            <a:lvl5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Iris" pitchFamily="2" charset="-52"/>
              </a:defRPr>
            </a:lvl5pPr>
            <a:lvl6pPr marL="457200" algn="l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Iris" pitchFamily="2" charset="-52"/>
              </a:defRPr>
            </a:lvl6pPr>
            <a:lvl7pPr marL="914400" algn="l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Iris" pitchFamily="2" charset="-52"/>
              </a:defRPr>
            </a:lvl7pPr>
            <a:lvl8pPr marL="1371600" algn="l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Iris" pitchFamily="2" charset="-52"/>
              </a:defRPr>
            </a:lvl8pPr>
            <a:lvl9pPr marL="1828800" algn="l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Iris" pitchFamily="2" charset="-52"/>
              </a:defRPr>
            </a:lvl9pPr>
          </a:lstStyle>
          <a:p>
            <a:r>
              <a:rPr lang="ru-RU" dirty="0"/>
              <a:t>Результаты проекта </a:t>
            </a:r>
            <a:endParaRPr lang="ru-RU" kern="0" dirty="0">
              <a:latin typeface="Circe Extra Bold" panose="020B0802020203020203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1289914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трех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дворах, окруженных многоквартирными домами, были проведены праздники и установлен ледовых городок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507" y="2264837"/>
            <a:ext cx="3336873" cy="4017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45" y="2051968"/>
            <a:ext cx="3832310" cy="22216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99" y="4411750"/>
            <a:ext cx="3738756" cy="23635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308" y="4411750"/>
            <a:ext cx="3866163" cy="22595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308" y="2051968"/>
            <a:ext cx="3866163" cy="225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8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51443" y="0"/>
            <a:ext cx="8496300" cy="793542"/>
          </a:xfrm>
          <a:prstGeom prst="rect">
            <a:avLst/>
          </a:prstGeom>
        </p:spPr>
        <p:txBody>
          <a:bodyPr lIns="0" tIns="36000" rIns="0" bIns="36000" anchor="ctr"/>
          <a:lstStyle/>
          <a:p>
            <a:pPr lvl="0"/>
            <a:r>
              <a:rPr lang="ru-RU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Extra Bold" panose="020B0802020203020203" pitchFamily="34" charset="-52"/>
                <a:cs typeface="Calibri" pitchFamily="34" charset="0"/>
              </a:rPr>
              <a:t>Предпосылки реализации</a:t>
            </a: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966998275"/>
              </p:ext>
            </p:extLst>
          </p:nvPr>
        </p:nvGraphicFramePr>
        <p:xfrm>
          <a:off x="0" y="1286336"/>
          <a:ext cx="12003110" cy="5571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850968921"/>
              </p:ext>
            </p:extLst>
          </p:nvPr>
        </p:nvGraphicFramePr>
        <p:xfrm>
          <a:off x="-90152" y="1439333"/>
          <a:ext cx="1228215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1066890635"/>
              </p:ext>
            </p:extLst>
          </p:nvPr>
        </p:nvGraphicFramePr>
        <p:xfrm>
          <a:off x="0" y="1439332"/>
          <a:ext cx="1209326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15382127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8554"/>
            <a:ext cx="9713491" cy="774700"/>
          </a:xfrm>
        </p:spPr>
        <p:txBody>
          <a:bodyPr/>
          <a:lstStyle/>
          <a:p>
            <a:r>
              <a:rPr lang="ru-RU" i="1" dirty="0" smtClean="0"/>
              <a:t>Цель и задачи проекта-конкурса: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189321"/>
              </p:ext>
            </p:extLst>
          </p:nvPr>
        </p:nvGraphicFramePr>
        <p:xfrm>
          <a:off x="1086678" y="1470993"/>
          <a:ext cx="9978887" cy="5281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342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 idx="4294967295"/>
          </p:nvPr>
        </p:nvSpPr>
        <p:spPr>
          <a:xfrm>
            <a:off x="151999" y="203748"/>
            <a:ext cx="6675126" cy="662123"/>
          </a:xfrm>
        </p:spPr>
        <p:txBody>
          <a:bodyPr/>
          <a:lstStyle/>
          <a:p>
            <a:pPr algn="ctr" eaLnBrk="1" hangingPunct="1"/>
            <a:r>
              <a:rPr lang="ru-RU" altLang="ru-RU" i="1" dirty="0"/>
              <a:t>Участники </a:t>
            </a:r>
            <a:r>
              <a:rPr lang="ru-RU" altLang="ru-RU" i="1" dirty="0" smtClean="0"/>
              <a:t>проекта:</a:t>
            </a:r>
            <a:endParaRPr lang="ru-RU" altLang="ru-RU" i="1" dirty="0"/>
          </a:p>
        </p:txBody>
      </p:sp>
      <p:sp>
        <p:nvSpPr>
          <p:cNvPr id="6147" name="Text Box 11"/>
          <p:cNvSpPr txBox="1">
            <a:spLocks noChangeArrowheads="1"/>
          </p:cNvSpPr>
          <p:nvPr/>
        </p:nvSpPr>
        <p:spPr bwMode="auto">
          <a:xfrm>
            <a:off x="3810001" y="3071814"/>
            <a:ext cx="6335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48" name="Rectangle 3"/>
          <p:cNvSpPr>
            <a:spLocks/>
          </p:cNvSpPr>
          <p:nvPr/>
        </p:nvSpPr>
        <p:spPr bwMode="auto">
          <a:xfrm>
            <a:off x="1774825" y="1989139"/>
            <a:ext cx="5041900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91440"/>
          <a:lstStyle>
            <a:lvl1pPr marL="265113" indent="-2651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250"/>
              </a:spcBef>
              <a:buClr>
                <a:schemeClr val="accent1"/>
              </a:buClr>
              <a:buSzPct val="80000"/>
            </a:pPr>
            <a:endParaRPr lang="ru-RU" altLang="ru-RU" sz="2000" b="1">
              <a:solidFill>
                <a:srgbClr val="304711"/>
              </a:solidFill>
            </a:endParaRPr>
          </a:p>
          <a:p>
            <a:pPr algn="just">
              <a:lnSpc>
                <a:spcPct val="90000"/>
              </a:lnSpc>
              <a:spcBef>
                <a:spcPts val="250"/>
              </a:spcBef>
              <a:buClr>
                <a:schemeClr val="accent1"/>
              </a:buClr>
              <a:buSzPct val="80000"/>
            </a:pPr>
            <a:endParaRPr lang="ru-RU" altLang="ru-RU" sz="2000" b="1">
              <a:solidFill>
                <a:srgbClr val="426317"/>
              </a:solidFill>
            </a:endParaRPr>
          </a:p>
          <a:p>
            <a:pPr algn="just">
              <a:lnSpc>
                <a:spcPct val="90000"/>
              </a:lnSpc>
              <a:spcBef>
                <a:spcPts val="250"/>
              </a:spcBef>
              <a:buClr>
                <a:schemeClr val="accent1"/>
              </a:buClr>
              <a:buSzPct val="80000"/>
            </a:pPr>
            <a:endParaRPr lang="ru-RU" altLang="ru-RU" sz="2000">
              <a:solidFill>
                <a:srgbClr val="426317"/>
              </a:solidFill>
            </a:endParaRPr>
          </a:p>
        </p:txBody>
      </p:sp>
      <p:sp>
        <p:nvSpPr>
          <p:cNvPr id="10" name="Rectangle 2"/>
          <p:cNvSpPr txBox="1">
            <a:spLocks/>
          </p:cNvSpPr>
          <p:nvPr/>
        </p:nvSpPr>
        <p:spPr bwMode="auto">
          <a:xfrm>
            <a:off x="151999" y="2526617"/>
            <a:ext cx="11645049" cy="3663158"/>
          </a:xfrm>
          <a:prstGeom prst="rect">
            <a:avLst/>
          </a:prstGeom>
          <a:noFill/>
        </p:spPr>
        <p:txBody>
          <a:bodyPr anchor="b"/>
          <a:lstStyle/>
          <a:p>
            <a:pPr>
              <a:defRPr/>
            </a:pPr>
            <a:r>
              <a:rPr lang="ru-RU" sz="2200" dirty="0" err="1">
                <a:solidFill>
                  <a:srgbClr val="C00000"/>
                </a:solidFill>
                <a:latin typeface="Arial" charset="0"/>
                <a:cs typeface="Arial" charset="0"/>
              </a:rPr>
              <a:t>Реализаторы</a:t>
            </a:r>
            <a:r>
              <a:rPr lang="ru-RU" sz="2200" dirty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ru-RU" sz="2200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проекта:</a:t>
            </a:r>
            <a:r>
              <a:rPr lang="ru-RU" sz="2200" dirty="0" smtClean="0">
                <a:solidFill>
                  <a:srgbClr val="426317"/>
                </a:solidFill>
                <a:latin typeface="Arial" charset="0"/>
                <a:cs typeface="Arial" charset="0"/>
              </a:rPr>
              <a:t> </a:t>
            </a:r>
            <a:r>
              <a:rPr lang="ru-RU" sz="2200" dirty="0">
                <a:solidFill>
                  <a:srgbClr val="003300"/>
                </a:solidFill>
                <a:latin typeface="Arial" charset="0"/>
                <a:cs typeface="Arial" charset="0"/>
              </a:rPr>
              <a:t>Сотрудники Телерадиокомпании «Зеленогорск», телекомпания «ТВИН», Администрация Зеленогорска, партнеры и спонсоры, городские учреждения, организации и предприятия.</a:t>
            </a:r>
          </a:p>
          <a:p>
            <a:pPr>
              <a:defRPr/>
            </a:pPr>
            <a:endParaRPr lang="ru-RU" sz="2200" dirty="0">
              <a:solidFill>
                <a:srgbClr val="003300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2200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Заинтересованные </a:t>
            </a:r>
            <a:r>
              <a:rPr lang="ru-RU" sz="2200" dirty="0">
                <a:solidFill>
                  <a:srgbClr val="C00000"/>
                </a:solidFill>
                <a:latin typeface="Arial" charset="0"/>
                <a:cs typeface="Arial" charset="0"/>
              </a:rPr>
              <a:t>лица: </a:t>
            </a:r>
            <a:r>
              <a:rPr lang="ru-RU" sz="2400" dirty="0" smtClean="0">
                <a:solidFill>
                  <a:srgbClr val="003300"/>
                </a:solidFill>
                <a:latin typeface="Arial" charset="0"/>
                <a:cs typeface="Arial" charset="0"/>
              </a:rPr>
              <a:t>Жители города Зеленогорска, органы </a:t>
            </a:r>
            <a:r>
              <a:rPr lang="ru-RU" sz="2400" dirty="0">
                <a:solidFill>
                  <a:srgbClr val="003300"/>
                </a:solidFill>
                <a:latin typeface="Arial" charset="0"/>
                <a:cs typeface="Arial" charset="0"/>
              </a:rPr>
              <a:t>местного </a:t>
            </a:r>
            <a:r>
              <a:rPr lang="ru-RU" sz="2400" dirty="0" smtClean="0">
                <a:solidFill>
                  <a:srgbClr val="003300"/>
                </a:solidFill>
                <a:latin typeface="Arial" charset="0"/>
                <a:cs typeface="Arial" charset="0"/>
              </a:rPr>
              <a:t>самоуправления</a:t>
            </a:r>
          </a:p>
          <a:p>
            <a:pPr>
              <a:defRPr/>
            </a:pPr>
            <a:endParaRPr lang="ru-RU" sz="2200" dirty="0">
              <a:solidFill>
                <a:srgbClr val="426317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2200" dirty="0">
                <a:solidFill>
                  <a:srgbClr val="C00000"/>
                </a:solidFill>
                <a:latin typeface="Arial" charset="0"/>
                <a:cs typeface="Arial" charset="0"/>
              </a:rPr>
              <a:t>Эффект реализации: </a:t>
            </a:r>
            <a:r>
              <a:rPr lang="ru-RU" sz="2400" dirty="0" smtClean="0">
                <a:solidFill>
                  <a:srgbClr val="003300"/>
                </a:solidFill>
                <a:latin typeface="Arial" charset="0"/>
                <a:cs typeface="Arial" charset="0"/>
              </a:rPr>
              <a:t>более </a:t>
            </a:r>
            <a:r>
              <a:rPr lang="ru-RU" sz="2400" dirty="0">
                <a:solidFill>
                  <a:srgbClr val="003300"/>
                </a:solidFill>
                <a:latin typeface="Arial" charset="0"/>
                <a:cs typeface="Arial" charset="0"/>
              </a:rPr>
              <a:t>5</a:t>
            </a:r>
            <a:r>
              <a:rPr lang="ru-RU" sz="2400" dirty="0" smtClean="0">
                <a:solidFill>
                  <a:srgbClr val="003300"/>
                </a:solidFill>
                <a:latin typeface="Arial" charset="0"/>
                <a:cs typeface="Arial" charset="0"/>
              </a:rPr>
              <a:t>0 </a:t>
            </a:r>
            <a:r>
              <a:rPr lang="ru-RU" sz="2400" dirty="0" smtClean="0">
                <a:solidFill>
                  <a:srgbClr val="003300"/>
                </a:solidFill>
                <a:latin typeface="Arial" charset="0"/>
                <a:cs typeface="Arial" charset="0"/>
              </a:rPr>
              <a:t>дворов, только в этом году, преобразились и стали привлекательнее, более </a:t>
            </a:r>
            <a:r>
              <a:rPr lang="ru-RU" sz="2400" dirty="0" smtClean="0">
                <a:solidFill>
                  <a:srgbClr val="003300"/>
                </a:solidFill>
                <a:latin typeface="Arial" charset="0"/>
                <a:cs typeface="Arial" charset="0"/>
              </a:rPr>
              <a:t>200 </a:t>
            </a:r>
            <a:r>
              <a:rPr lang="ru-RU" sz="2400" dirty="0" err="1" smtClean="0">
                <a:solidFill>
                  <a:srgbClr val="003300"/>
                </a:solidFill>
                <a:latin typeface="Arial" charset="0"/>
                <a:cs typeface="Arial" charset="0"/>
              </a:rPr>
              <a:t>зеленогорцев</a:t>
            </a:r>
            <a:r>
              <a:rPr lang="ru-RU" sz="2400" dirty="0" smtClean="0">
                <a:solidFill>
                  <a:srgbClr val="003300"/>
                </a:solidFill>
                <a:latin typeface="Arial" charset="0"/>
                <a:cs typeface="Arial" charset="0"/>
              </a:rPr>
              <a:t> стали участниками конкурса, в </a:t>
            </a:r>
            <a:r>
              <a:rPr lang="ru-RU" sz="2400" dirty="0" smtClean="0">
                <a:solidFill>
                  <a:srgbClr val="003300"/>
                </a:solidFill>
                <a:latin typeface="Arial" charset="0"/>
                <a:cs typeface="Arial" charset="0"/>
              </a:rPr>
              <a:t>трех</a:t>
            </a:r>
            <a:r>
              <a:rPr lang="ru-RU" sz="2400" dirty="0" smtClean="0">
                <a:solidFill>
                  <a:srgbClr val="003300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smtClean="0">
                <a:solidFill>
                  <a:srgbClr val="003300"/>
                </a:solidFill>
                <a:latin typeface="Arial" charset="0"/>
                <a:cs typeface="Arial" charset="0"/>
              </a:rPr>
              <a:t>дворах, окруженных многоквартирными домами, проведены праздники и установлен ледовый городок, </a:t>
            </a:r>
            <a:r>
              <a:rPr lang="ru-RU" sz="2400" dirty="0">
                <a:solidFill>
                  <a:srgbClr val="003300"/>
                </a:solidFill>
                <a:latin typeface="Arial" charset="0"/>
                <a:cs typeface="Arial" charset="0"/>
              </a:rPr>
              <a:t>д</a:t>
            </a:r>
            <a:r>
              <a:rPr lang="ru-RU" sz="2400" dirty="0" smtClean="0">
                <a:solidFill>
                  <a:srgbClr val="003300"/>
                </a:solidFill>
                <a:latin typeface="Arial" charset="0"/>
                <a:cs typeface="Arial" charset="0"/>
              </a:rPr>
              <a:t>есятки </a:t>
            </a:r>
            <a:r>
              <a:rPr lang="ru-RU" sz="2400" dirty="0">
                <a:solidFill>
                  <a:srgbClr val="003300"/>
                </a:solidFill>
                <a:latin typeface="Arial" charset="0"/>
                <a:cs typeface="Arial" charset="0"/>
              </a:rPr>
              <a:t>участников </a:t>
            </a:r>
            <a:r>
              <a:rPr lang="ru-RU" sz="2400" dirty="0" smtClean="0">
                <a:solidFill>
                  <a:srgbClr val="003300"/>
                </a:solidFill>
                <a:latin typeface="Arial" charset="0"/>
                <a:cs typeface="Arial" charset="0"/>
              </a:rPr>
              <a:t>конкурса-проекта </a:t>
            </a:r>
            <a:r>
              <a:rPr lang="ru-RU" sz="2400" dirty="0">
                <a:solidFill>
                  <a:srgbClr val="003300"/>
                </a:solidFill>
                <a:latin typeface="Arial" charset="0"/>
                <a:cs typeface="Arial" charset="0"/>
              </a:rPr>
              <a:t>получили в подарок саженцы, садовый инвентарь, практический навык от ландшафтных дизайнеров, подвоз земли для клумб и насаждений.</a:t>
            </a:r>
          </a:p>
        </p:txBody>
      </p:sp>
    </p:spTree>
    <p:extLst>
      <p:ext uri="{BB962C8B-B14F-4D97-AF65-F5344CB8AC3E}">
        <p14:creationId xmlns:p14="http://schemas.microsoft.com/office/powerpoint/2010/main" val="139941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Возможности, которые позволили реализовать практику: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4554442"/>
              </p:ext>
            </p:extLst>
          </p:nvPr>
        </p:nvGraphicFramePr>
        <p:xfrm>
          <a:off x="772732" y="1352095"/>
          <a:ext cx="10341736" cy="5347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04649" y="4219247"/>
            <a:ext cx="2609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19263C"/>
                </a:solidFill>
                <a:latin typeface="Circe Bold" panose="020B0602020203020203" pitchFamily="34" charset="-52"/>
              </a:rPr>
              <a:t>Активность жителей</a:t>
            </a:r>
          </a:p>
          <a:p>
            <a:pPr algn="ctr"/>
            <a:r>
              <a:rPr lang="ru-RU" dirty="0">
                <a:solidFill>
                  <a:srgbClr val="19263C"/>
                </a:solidFill>
                <a:latin typeface="Circe Bold" panose="020B0602020203020203" pitchFamily="34" charset="-52"/>
              </a:rPr>
              <a:t> Зеленогорска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82980" y="4214224"/>
            <a:ext cx="28863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19263C"/>
                </a:solidFill>
                <a:latin typeface="Circe Bold" panose="020B0602020203020203" pitchFamily="34" charset="-52"/>
              </a:rPr>
              <a:t>Провели опрос, </a:t>
            </a:r>
          </a:p>
          <a:p>
            <a:pPr algn="ctr"/>
            <a:r>
              <a:rPr lang="ru-RU" dirty="0">
                <a:solidFill>
                  <a:srgbClr val="19263C"/>
                </a:solidFill>
                <a:latin typeface="Circe Bold" panose="020B0602020203020203" pitchFamily="34" charset="-52"/>
              </a:rPr>
              <a:t>путем </a:t>
            </a:r>
            <a:r>
              <a:rPr lang="ru-RU" dirty="0" smtClean="0">
                <a:solidFill>
                  <a:srgbClr val="19263C"/>
                </a:solidFill>
                <a:latin typeface="Circe Bold" panose="020B0602020203020203" pitchFamily="34" charset="-52"/>
              </a:rPr>
              <a:t>анкетирования </a:t>
            </a:r>
            <a:endParaRPr lang="ru-RU" dirty="0">
              <a:solidFill>
                <a:srgbClr val="19263C"/>
              </a:solidFill>
              <a:latin typeface="Circe Bold" panose="020B0602020203020203" pitchFamily="34" charset="-52"/>
            </a:endParaRPr>
          </a:p>
          <a:p>
            <a:pPr algn="ctr"/>
            <a:r>
              <a:rPr lang="ru-RU" dirty="0">
                <a:solidFill>
                  <a:srgbClr val="19263C"/>
                </a:solidFill>
                <a:latin typeface="Circe Bold" panose="020B0602020203020203" pitchFamily="34" charset="-52"/>
              </a:rPr>
              <a:t>среди </a:t>
            </a:r>
            <a:r>
              <a:rPr lang="ru-RU" dirty="0" err="1">
                <a:solidFill>
                  <a:srgbClr val="19263C"/>
                </a:solidFill>
                <a:latin typeface="Circe Bold" panose="020B0602020203020203" pitchFamily="34" charset="-52"/>
              </a:rPr>
              <a:t>зеленогорцев</a:t>
            </a:r>
            <a:endParaRPr lang="ru-RU" dirty="0">
              <a:solidFill>
                <a:srgbClr val="19263C"/>
              </a:solidFill>
              <a:latin typeface="Circe Bold" panose="020B0602020203020203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43600" y="4219247"/>
            <a:ext cx="27458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19263C"/>
                </a:solidFill>
                <a:latin typeface="Circe Bold" panose="020B0602020203020203" pitchFamily="34" charset="-52"/>
              </a:rPr>
              <a:t>Заинтересованность </a:t>
            </a:r>
          </a:p>
          <a:p>
            <a:pPr algn="ctr"/>
            <a:r>
              <a:rPr lang="ru-RU" dirty="0">
                <a:solidFill>
                  <a:srgbClr val="19263C"/>
                </a:solidFill>
                <a:latin typeface="Circe Bold" panose="020B0602020203020203" pitchFamily="34" charset="-52"/>
              </a:rPr>
              <a:t>муниципалитета и </a:t>
            </a:r>
          </a:p>
          <a:p>
            <a:pPr algn="ctr"/>
            <a:r>
              <a:rPr lang="ru-RU" dirty="0">
                <a:solidFill>
                  <a:srgbClr val="19263C"/>
                </a:solidFill>
                <a:latin typeface="Circe Bold" panose="020B0602020203020203" pitchFamily="34" charset="-52"/>
              </a:rPr>
              <a:t>лично главы города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577444" y="4126914"/>
            <a:ext cx="25370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19263C"/>
                </a:solidFill>
                <a:latin typeface="Circe Bold" panose="020B0602020203020203" pitchFamily="34" charset="-52"/>
              </a:rPr>
              <a:t>Содействие отдела </a:t>
            </a:r>
          </a:p>
          <a:p>
            <a:pPr algn="ctr"/>
            <a:r>
              <a:rPr lang="ru-RU" dirty="0">
                <a:solidFill>
                  <a:srgbClr val="19263C"/>
                </a:solidFill>
                <a:latin typeface="Circe Bold" panose="020B0602020203020203" pitchFamily="34" charset="-52"/>
              </a:rPr>
              <a:t>архитектуры и </a:t>
            </a:r>
          </a:p>
          <a:p>
            <a:pPr algn="ctr"/>
            <a:r>
              <a:rPr lang="ru-RU" dirty="0">
                <a:solidFill>
                  <a:srgbClr val="19263C"/>
                </a:solidFill>
                <a:latin typeface="Circe Bold" panose="020B0602020203020203" pitchFamily="34" charset="-52"/>
              </a:rPr>
              <a:t>управляющих </a:t>
            </a:r>
          </a:p>
          <a:p>
            <a:pPr algn="ctr"/>
            <a:r>
              <a:rPr lang="ru-RU" dirty="0">
                <a:solidFill>
                  <a:srgbClr val="19263C"/>
                </a:solidFill>
                <a:latin typeface="Circe Bold" panose="020B0602020203020203" pitchFamily="34" charset="-52"/>
              </a:rPr>
              <a:t>жилищных 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127676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 idx="4294967295"/>
          </p:nvPr>
        </p:nvSpPr>
        <p:spPr>
          <a:xfrm>
            <a:off x="0" y="166688"/>
            <a:ext cx="7888288" cy="666750"/>
          </a:xfrm>
        </p:spPr>
        <p:txBody>
          <a:bodyPr/>
          <a:lstStyle/>
          <a:p>
            <a:pPr algn="ctr" eaLnBrk="1" hangingPunct="1"/>
            <a:r>
              <a:rPr lang="ru-RU" altLang="ru-RU" i="1" dirty="0"/>
              <a:t>Уникальность </a:t>
            </a:r>
            <a:r>
              <a:rPr lang="ru-RU" altLang="ru-RU" i="1" dirty="0" smtClean="0"/>
              <a:t>проекта:</a:t>
            </a:r>
            <a:endParaRPr lang="ru-RU" altLang="ru-RU" i="1" dirty="0"/>
          </a:p>
        </p:txBody>
      </p:sp>
      <p:sp>
        <p:nvSpPr>
          <p:cNvPr id="7171" name="Text Box 11"/>
          <p:cNvSpPr txBox="1">
            <a:spLocks noChangeArrowheads="1"/>
          </p:cNvSpPr>
          <p:nvPr/>
        </p:nvSpPr>
        <p:spPr bwMode="auto">
          <a:xfrm>
            <a:off x="3810001" y="3071814"/>
            <a:ext cx="6335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72" name="Rectangle 3"/>
          <p:cNvSpPr>
            <a:spLocks/>
          </p:cNvSpPr>
          <p:nvPr/>
        </p:nvSpPr>
        <p:spPr bwMode="auto">
          <a:xfrm>
            <a:off x="1774825" y="1989139"/>
            <a:ext cx="5041900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91440"/>
          <a:lstStyle>
            <a:lvl1pPr marL="265113" indent="-2651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250"/>
              </a:spcBef>
              <a:buClr>
                <a:schemeClr val="accent1"/>
              </a:buClr>
              <a:buSzPct val="80000"/>
            </a:pPr>
            <a:endParaRPr lang="ru-RU" altLang="ru-RU" sz="2000" b="1">
              <a:solidFill>
                <a:srgbClr val="304711"/>
              </a:solidFill>
            </a:endParaRPr>
          </a:p>
          <a:p>
            <a:pPr algn="just">
              <a:lnSpc>
                <a:spcPct val="90000"/>
              </a:lnSpc>
              <a:spcBef>
                <a:spcPts val="250"/>
              </a:spcBef>
              <a:buClr>
                <a:schemeClr val="accent1"/>
              </a:buClr>
              <a:buSzPct val="80000"/>
            </a:pPr>
            <a:endParaRPr lang="ru-RU" altLang="ru-RU" sz="2000" b="1">
              <a:solidFill>
                <a:srgbClr val="426317"/>
              </a:solidFill>
            </a:endParaRPr>
          </a:p>
          <a:p>
            <a:pPr algn="just">
              <a:lnSpc>
                <a:spcPct val="90000"/>
              </a:lnSpc>
              <a:spcBef>
                <a:spcPts val="250"/>
              </a:spcBef>
              <a:buClr>
                <a:schemeClr val="accent1"/>
              </a:buClr>
              <a:buSzPct val="80000"/>
            </a:pPr>
            <a:endParaRPr lang="ru-RU" altLang="ru-RU" sz="2000">
              <a:solidFill>
                <a:srgbClr val="426317"/>
              </a:solidFill>
            </a:endParaRPr>
          </a:p>
        </p:txBody>
      </p:sp>
      <p:sp>
        <p:nvSpPr>
          <p:cNvPr id="10" name="Rectangle 2"/>
          <p:cNvSpPr txBox="1">
            <a:spLocks/>
          </p:cNvSpPr>
          <p:nvPr/>
        </p:nvSpPr>
        <p:spPr bwMode="auto">
          <a:xfrm>
            <a:off x="169124" y="1155701"/>
            <a:ext cx="10919586" cy="4572000"/>
          </a:xfrm>
          <a:prstGeom prst="rect">
            <a:avLst/>
          </a:prstGeom>
          <a:noFill/>
        </p:spPr>
        <p:txBody>
          <a:bodyPr anchor="b"/>
          <a:lstStyle/>
          <a:p>
            <a:pPr>
              <a:buFontTx/>
              <a:buAutoNum type="arabicPeriod"/>
              <a:defRPr/>
            </a:pPr>
            <a:r>
              <a:rPr lang="ru-RU" sz="2400" dirty="0">
                <a:latin typeface="Arial" charset="0"/>
                <a:cs typeface="Arial" charset="0"/>
              </a:rPr>
              <a:t> Позволяет оказать </a:t>
            </a:r>
            <a:r>
              <a:rPr lang="ru-RU" sz="2400" dirty="0" smtClean="0">
                <a:latin typeface="Arial" charset="0"/>
                <a:cs typeface="Arial" charset="0"/>
              </a:rPr>
              <a:t>поддержку </a:t>
            </a:r>
            <a:r>
              <a:rPr lang="ru-RU" sz="2400" dirty="0">
                <a:latin typeface="Arial" charset="0"/>
                <a:cs typeface="Arial" charset="0"/>
              </a:rPr>
              <a:t>деятельности </a:t>
            </a:r>
            <a:r>
              <a:rPr lang="ru-RU" sz="2400" dirty="0" smtClean="0">
                <a:latin typeface="Arial" charset="0"/>
                <a:cs typeface="Arial" charset="0"/>
              </a:rPr>
              <a:t>общественников, </a:t>
            </a:r>
            <a:r>
              <a:rPr lang="ru-RU" sz="2400" dirty="0">
                <a:latin typeface="Arial" charset="0"/>
                <a:cs typeface="Arial" charset="0"/>
              </a:rPr>
              <a:t>что особенно актуально в условиях малого города.</a:t>
            </a:r>
          </a:p>
          <a:p>
            <a:pPr marL="457200" indent="-457200">
              <a:defRPr/>
            </a:pPr>
            <a:endParaRPr lang="ru-RU" sz="24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2400" dirty="0">
                <a:latin typeface="Arial" charset="0"/>
                <a:cs typeface="Arial" charset="0"/>
              </a:rPr>
              <a:t>2. Активизирует деятельность </a:t>
            </a:r>
            <a:r>
              <a:rPr lang="ru-RU" sz="2400" dirty="0" smtClean="0">
                <a:latin typeface="Arial" charset="0"/>
                <a:cs typeface="Arial" charset="0"/>
              </a:rPr>
              <a:t>неравнодушных к благоустройству дворов горожан, поощряет </a:t>
            </a:r>
            <a:r>
              <a:rPr lang="ru-RU" sz="2400" dirty="0">
                <a:latin typeface="Arial" charset="0"/>
                <a:cs typeface="Arial" charset="0"/>
              </a:rPr>
              <a:t>инициативы граждан.</a:t>
            </a:r>
          </a:p>
          <a:p>
            <a:pPr>
              <a:defRPr/>
            </a:pPr>
            <a:endParaRPr lang="ru-RU" sz="24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2400" dirty="0">
                <a:latin typeface="Arial" charset="0"/>
                <a:cs typeface="Arial" charset="0"/>
              </a:rPr>
              <a:t>3. </a:t>
            </a:r>
            <a:r>
              <a:rPr lang="ru-RU" sz="2400" dirty="0" smtClean="0">
                <a:latin typeface="Arial" charset="0"/>
                <a:cs typeface="Arial" charset="0"/>
              </a:rPr>
              <a:t>Содействие органов </a:t>
            </a:r>
            <a:r>
              <a:rPr lang="ru-RU" sz="2400" dirty="0">
                <a:latin typeface="Arial" charset="0"/>
                <a:cs typeface="Arial" charset="0"/>
              </a:rPr>
              <a:t>власти.</a:t>
            </a:r>
          </a:p>
          <a:p>
            <a:pPr>
              <a:defRPr/>
            </a:pPr>
            <a:endParaRPr lang="ru-RU" sz="24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2400" dirty="0">
                <a:latin typeface="Arial" charset="0"/>
                <a:cs typeface="Arial" charset="0"/>
              </a:rPr>
              <a:t>4. Стабилизирует социальную ситуацию на территории </a:t>
            </a:r>
            <a:r>
              <a:rPr lang="ru-RU" sz="2400" dirty="0" smtClean="0">
                <a:latin typeface="Arial" charset="0"/>
                <a:cs typeface="Arial" charset="0"/>
              </a:rPr>
              <a:t>Зеленогорска.</a:t>
            </a:r>
            <a:endParaRPr lang="ru-RU" sz="2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48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Rectangle 8"/>
          <p:cNvSpPr>
            <a:spLocks noGrp="1"/>
          </p:cNvSpPr>
          <p:nvPr>
            <p:ph type="title"/>
          </p:nvPr>
        </p:nvSpPr>
        <p:spPr>
          <a:xfrm>
            <a:off x="-115910" y="0"/>
            <a:ext cx="9247031" cy="113551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i="1" dirty="0"/>
              <a:t>Количество </a:t>
            </a:r>
            <a:r>
              <a:rPr lang="ru-RU" i="1" dirty="0" smtClean="0"/>
              <a:t>новых участников в конкурсе:</a:t>
            </a:r>
            <a:endParaRPr lang="ru-RU" i="1" dirty="0"/>
          </a:p>
        </p:txBody>
      </p:sp>
      <p:sp>
        <p:nvSpPr>
          <p:cNvPr id="1029" name="Rectangle 20"/>
          <p:cNvSpPr>
            <a:spLocks noChangeArrowheads="1"/>
          </p:cNvSpPr>
          <p:nvPr/>
        </p:nvSpPr>
        <p:spPr bwMode="auto">
          <a:xfrm>
            <a:off x="1524000" y="2329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graphicFrame>
        <p:nvGraphicFramePr>
          <p:cNvPr id="3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9774795"/>
              </p:ext>
            </p:extLst>
          </p:nvPr>
        </p:nvGraphicFramePr>
        <p:xfrm>
          <a:off x="-2125016" y="1519709"/>
          <a:ext cx="10367494" cy="4831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1280984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/>
          </p:cNvSpPr>
          <p:nvPr>
            <p:ph type="title"/>
          </p:nvPr>
        </p:nvSpPr>
        <p:spPr>
          <a:xfrm>
            <a:off x="838200" y="154278"/>
            <a:ext cx="6980238" cy="750888"/>
          </a:xfrm>
          <a:noFill/>
        </p:spPr>
        <p:txBody>
          <a:bodyPr/>
          <a:lstStyle/>
          <a:p>
            <a:pPr algn="ctr"/>
            <a:r>
              <a:rPr lang="ru-RU" altLang="ru-RU" i="1" dirty="0"/>
              <a:t>Ресурсы проекта:</a:t>
            </a:r>
          </a:p>
        </p:txBody>
      </p:sp>
      <p:sp>
        <p:nvSpPr>
          <p:cNvPr id="44036" name="Rectangle 3"/>
          <p:cNvSpPr>
            <a:spLocks/>
          </p:cNvSpPr>
          <p:nvPr/>
        </p:nvSpPr>
        <p:spPr bwMode="auto">
          <a:xfrm>
            <a:off x="102899" y="1693371"/>
            <a:ext cx="11681270" cy="466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0" tIns="91440"/>
          <a:lstStyle/>
          <a:p>
            <a:pPr>
              <a:buFontTx/>
              <a:buAutoNum type="arabicPeriod"/>
              <a:defRPr/>
            </a:pPr>
            <a:r>
              <a:rPr lang="ru-RU" sz="2000" dirty="0" smtClean="0">
                <a:latin typeface="Arial" charset="0"/>
                <a:cs typeface="Arial" charset="0"/>
              </a:rPr>
              <a:t> Средства Телерадиокомпании «Зеленогорск»</a:t>
            </a:r>
          </a:p>
          <a:p>
            <a:pPr>
              <a:defRPr/>
            </a:pPr>
            <a:endParaRPr lang="ru-RU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2000" dirty="0">
                <a:latin typeface="Arial" charset="0"/>
                <a:cs typeface="Arial" charset="0"/>
              </a:rPr>
              <a:t>2. Бюджетные средства </a:t>
            </a:r>
            <a:r>
              <a:rPr lang="ru-RU" sz="2000" dirty="0" smtClean="0">
                <a:latin typeface="Arial" charset="0"/>
                <a:cs typeface="Arial" charset="0"/>
              </a:rPr>
              <a:t>в </a:t>
            </a:r>
            <a:r>
              <a:rPr lang="ru-RU" sz="2000" dirty="0">
                <a:latin typeface="Arial" charset="0"/>
                <a:cs typeface="Arial" charset="0"/>
              </a:rPr>
              <a:t>рамках </a:t>
            </a:r>
            <a:r>
              <a:rPr lang="ru-RU" sz="2000" dirty="0" smtClean="0">
                <a:latin typeface="Arial" charset="0"/>
                <a:cs typeface="Arial" charset="0"/>
              </a:rPr>
              <a:t>празднования новогодних мероприятий.</a:t>
            </a:r>
            <a:endParaRPr lang="ru-RU" sz="2000" dirty="0">
              <a:latin typeface="Arial" charset="0"/>
              <a:cs typeface="Arial" charset="0"/>
            </a:endParaRPr>
          </a:p>
          <a:p>
            <a:pPr>
              <a:defRPr/>
            </a:pPr>
            <a:endParaRPr lang="ru-RU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2000" dirty="0">
                <a:latin typeface="Arial" charset="0"/>
                <a:cs typeface="Arial" charset="0"/>
              </a:rPr>
              <a:t>3. </a:t>
            </a:r>
            <a:r>
              <a:rPr lang="ru-RU" sz="2000" dirty="0" smtClean="0">
                <a:latin typeface="Arial" charset="0"/>
                <a:cs typeface="Arial" charset="0"/>
              </a:rPr>
              <a:t>Средства партнеров конкурса и спонсоров.</a:t>
            </a:r>
            <a:endParaRPr lang="ru-RU" sz="2000" dirty="0">
              <a:latin typeface="Arial" charset="0"/>
              <a:cs typeface="Arial" charset="0"/>
            </a:endParaRPr>
          </a:p>
          <a:p>
            <a:pPr>
              <a:defRPr/>
            </a:pPr>
            <a:endParaRPr lang="ru-RU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2000" dirty="0">
                <a:latin typeface="Arial" charset="0"/>
                <a:cs typeface="Arial" charset="0"/>
              </a:rPr>
              <a:t>4. Кадровый потенциал </a:t>
            </a:r>
            <a:r>
              <a:rPr lang="ru-RU" sz="2000" dirty="0" smtClean="0">
                <a:latin typeface="Arial" charset="0"/>
                <a:cs typeface="Arial" charset="0"/>
              </a:rPr>
              <a:t>телерадиокомпании.</a:t>
            </a:r>
            <a:endParaRPr lang="ru-RU" sz="2000" dirty="0">
              <a:latin typeface="Arial" charset="0"/>
              <a:cs typeface="Arial" charset="0"/>
            </a:endParaRPr>
          </a:p>
          <a:p>
            <a:pPr>
              <a:defRPr/>
            </a:pPr>
            <a:endParaRPr lang="ru-RU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2000" dirty="0">
                <a:latin typeface="Arial" charset="0"/>
                <a:cs typeface="Arial" charset="0"/>
              </a:rPr>
              <a:t>5. </a:t>
            </a:r>
            <a:r>
              <a:rPr lang="ru-RU" sz="2000" dirty="0" smtClean="0">
                <a:latin typeface="Arial" charset="0"/>
                <a:cs typeface="Arial" charset="0"/>
              </a:rPr>
              <a:t>Телевидение, радио «Зеленый город», газета «Панорама», наличие собственного сайта.</a:t>
            </a:r>
          </a:p>
          <a:p>
            <a:pPr>
              <a:defRPr/>
            </a:pPr>
            <a:endParaRPr lang="ru-RU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2000" dirty="0">
                <a:latin typeface="Arial" charset="0"/>
                <a:cs typeface="Arial" charset="0"/>
              </a:rPr>
              <a:t>6. </a:t>
            </a:r>
            <a:r>
              <a:rPr lang="ru-RU" sz="2000" dirty="0" smtClean="0">
                <a:latin typeface="Arial" charset="0"/>
                <a:cs typeface="Arial" charset="0"/>
              </a:rPr>
              <a:t>Поддержка </a:t>
            </a:r>
            <a:r>
              <a:rPr lang="ru-RU" sz="2000" dirty="0">
                <a:latin typeface="Arial" charset="0"/>
                <a:cs typeface="Arial" charset="0"/>
              </a:rPr>
              <a:t>друзей и партнеров из городских и краевых СМИ.</a:t>
            </a:r>
          </a:p>
          <a:p>
            <a:pPr>
              <a:defRPr/>
            </a:pPr>
            <a:r>
              <a:rPr lang="ru-RU" sz="2000" dirty="0" smtClean="0">
                <a:latin typeface="Arial" charset="0"/>
                <a:cs typeface="Arial" charset="0"/>
              </a:rPr>
              <a:t>.</a:t>
            </a:r>
            <a:endParaRPr lang="ru-RU" sz="2000" dirty="0">
              <a:latin typeface="Arial" charset="0"/>
              <a:cs typeface="Arial" charset="0"/>
            </a:endParaRPr>
          </a:p>
          <a:p>
            <a:pPr marL="265113" indent="-265113" algn="just">
              <a:lnSpc>
                <a:spcPct val="90000"/>
              </a:lnSpc>
              <a:spcBef>
                <a:spcPts val="250"/>
              </a:spcBef>
              <a:buClr>
                <a:schemeClr val="accent1"/>
              </a:buClr>
              <a:buSzPct val="80000"/>
              <a:defRPr/>
            </a:pPr>
            <a:endParaRPr lang="ru-RU" sz="2000" b="1" dirty="0">
              <a:solidFill>
                <a:srgbClr val="304711"/>
              </a:solidFill>
              <a:latin typeface="Arial" charset="0"/>
              <a:cs typeface="Arial" charset="0"/>
            </a:endParaRPr>
          </a:p>
          <a:p>
            <a:pPr marL="265113" indent="-265113" algn="just">
              <a:lnSpc>
                <a:spcPct val="90000"/>
              </a:lnSpc>
              <a:spcBef>
                <a:spcPts val="250"/>
              </a:spcBef>
              <a:buClr>
                <a:schemeClr val="accent1"/>
              </a:buClr>
              <a:buSzPct val="80000"/>
              <a:defRPr/>
            </a:pPr>
            <a:endParaRPr lang="ru-RU" sz="1000" dirty="0">
              <a:solidFill>
                <a:srgbClr val="426317"/>
              </a:solidFill>
              <a:latin typeface="Arial" charset="0"/>
              <a:cs typeface="Arial" charset="0"/>
            </a:endParaRPr>
          </a:p>
          <a:p>
            <a:pPr marL="265113" indent="-265113" algn="just">
              <a:lnSpc>
                <a:spcPct val="90000"/>
              </a:lnSpc>
              <a:spcBef>
                <a:spcPts val="250"/>
              </a:spcBef>
              <a:buClr>
                <a:schemeClr val="accent1"/>
              </a:buClr>
              <a:buSzPct val="80000"/>
              <a:defRPr/>
            </a:pPr>
            <a:endParaRPr lang="ru-RU" sz="2000" b="1" dirty="0">
              <a:solidFill>
                <a:srgbClr val="426317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29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50210" y="55002"/>
            <a:ext cx="9345374" cy="879787"/>
          </a:xfrm>
          <a:prstGeom prst="rect">
            <a:avLst/>
          </a:prstGeom>
        </p:spPr>
        <p:txBody>
          <a:bodyPr lIns="0" tIns="36000" rIns="0" bIns="36000" anchor="ctr"/>
          <a:lstStyle/>
          <a:p>
            <a:pPr eaLnBrk="0" hangingPunct="0">
              <a:lnSpc>
                <a:spcPct val="75000"/>
              </a:lnSpc>
              <a:defRPr/>
            </a:pPr>
            <a:r>
              <a:rPr lang="ru-RU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Действия по развертыванию практики 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337196" y="1174186"/>
            <a:ext cx="843293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 smtClean="0">
                <a:latin typeface="+mn-lt"/>
              </a:rPr>
              <a:t>Привлекаем специалистов:</a:t>
            </a:r>
            <a:endParaRPr lang="ru-RU" sz="1900" b="1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38764" y="1628223"/>
            <a:ext cx="896526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ЖКХ, архитектуры, ландшафтных дизайнеров и т.д.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r>
              <a:rPr lang="ru-RU" sz="1900" b="1" dirty="0" smtClean="0">
                <a:latin typeface="+mn-lt"/>
              </a:rPr>
              <a:t>                                Практическая помощь от партнеров:</a:t>
            </a:r>
          </a:p>
          <a:p>
            <a:endParaRPr lang="ru-RU" sz="1900" b="1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доставка земли, инвентаря, посадочного </a:t>
            </a:r>
            <a:r>
              <a:rPr lang="ru-RU" dirty="0" smtClean="0"/>
              <a:t>материала</a:t>
            </a:r>
          </a:p>
          <a:p>
            <a:r>
              <a:rPr lang="ru-RU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консультации </a:t>
            </a:r>
            <a:r>
              <a:rPr lang="ru-RU" dirty="0"/>
              <a:t>специалиста в той или иной области</a:t>
            </a:r>
          </a:p>
          <a:p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193960" y="1344426"/>
            <a:ext cx="0" cy="32583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64" y="1996189"/>
            <a:ext cx="1593610" cy="19548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34" y="4692932"/>
            <a:ext cx="3660032" cy="19996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699" y="4692932"/>
            <a:ext cx="3823952" cy="19996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084" y="4665128"/>
            <a:ext cx="3823952" cy="202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9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итул">
  <a:themeElements>
    <a:clrScheme name="титул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иту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итул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итул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итул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итул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итул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итул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итул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итул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итул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итул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итул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итул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Специальное оформление">
  <a:themeElements>
    <a:clrScheme name="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asual">
  <a:themeElements>
    <a:clrScheme name="casu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sual">
      <a:majorFont>
        <a:latin typeface="Iris"/>
        <a:ea typeface=""/>
        <a:cs typeface=""/>
      </a:majorFont>
      <a:minorFont>
        <a:latin typeface="Iri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su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u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u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u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u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u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u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u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u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u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u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u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asual">
  <a:themeElements>
    <a:clrScheme name="2_casu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asual">
      <a:majorFont>
        <a:latin typeface="Iris"/>
        <a:ea typeface=""/>
        <a:cs typeface=""/>
      </a:majorFont>
      <a:minorFont>
        <a:latin typeface="Iri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asu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asu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asu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asu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asu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asu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asu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asu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asu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asu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asu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asu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Специальное оформление">
  <a:themeElements>
    <a:clrScheme name="1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Специальное оформление">
      <a:majorFont>
        <a:latin typeface="Iris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Iris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Специальное оформление">
  <a:themeElements>
    <a:clrScheme name="2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Специальное оформление">
      <a:majorFont>
        <a:latin typeface="Iris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casual">
  <a:themeElements>
    <a:clrScheme name="4_casu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casual">
      <a:majorFont>
        <a:latin typeface="Iris"/>
        <a:ea typeface=""/>
        <a:cs typeface=""/>
      </a:majorFont>
      <a:minorFont>
        <a:latin typeface="Iri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asu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asu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asu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asu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asu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asu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asu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asu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asu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asu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asu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asu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casual">
  <a:themeElements>
    <a:clrScheme name="1_casu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asual">
      <a:majorFont>
        <a:latin typeface="Iris"/>
        <a:ea typeface=""/>
        <a:cs typeface=""/>
      </a:majorFont>
      <a:minorFont>
        <a:latin typeface="Iri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asu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asu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asu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asu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asu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asu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asu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asu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asu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asu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asu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asu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casual">
  <a:themeElements>
    <a:clrScheme name="5_casu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casual">
      <a:majorFont>
        <a:latin typeface="Iris"/>
        <a:ea typeface=""/>
        <a:cs typeface=""/>
      </a:majorFont>
      <a:minorFont>
        <a:latin typeface="Iri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asu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asu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asu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asu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asu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asu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asu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asu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asu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asu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asu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asu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493</Words>
  <Application>Microsoft Office PowerPoint</Application>
  <PresentationFormat>Широкоэкранный</PresentationFormat>
  <Paragraphs>84</Paragraphs>
  <Slides>14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14</vt:i4>
      </vt:variant>
    </vt:vector>
  </HeadingPairs>
  <TitlesOfParts>
    <vt:vector size="33" baseType="lpstr">
      <vt:lpstr>Calibri</vt:lpstr>
      <vt:lpstr>Wingdings</vt:lpstr>
      <vt:lpstr>Verdana</vt:lpstr>
      <vt:lpstr>Circe Bold</vt:lpstr>
      <vt:lpstr>Iris</vt:lpstr>
      <vt:lpstr>Franklin Gothic Medium Cond</vt:lpstr>
      <vt:lpstr>Times New Roman</vt:lpstr>
      <vt:lpstr>Arial</vt:lpstr>
      <vt:lpstr>Circe Extra Bold</vt:lpstr>
      <vt:lpstr>титул</vt:lpstr>
      <vt:lpstr>casual</vt:lpstr>
      <vt:lpstr>2_casual</vt:lpstr>
      <vt:lpstr>1_Специальное оформление</vt:lpstr>
      <vt:lpstr>3_Специальное оформление</vt:lpstr>
      <vt:lpstr>2_Специальное оформление</vt:lpstr>
      <vt:lpstr>4_casual</vt:lpstr>
      <vt:lpstr>1_casual</vt:lpstr>
      <vt:lpstr>5_casual</vt:lpstr>
      <vt:lpstr>Специальное оформление</vt:lpstr>
      <vt:lpstr>Презентация PowerPoint</vt:lpstr>
      <vt:lpstr>Презентация PowerPoint</vt:lpstr>
      <vt:lpstr>Цель и задачи проекта-конкурса:</vt:lpstr>
      <vt:lpstr>Участники проекта:</vt:lpstr>
      <vt:lpstr>Возможности, которые позволили реализовать практику:</vt:lpstr>
      <vt:lpstr>Уникальность проекта:</vt:lpstr>
      <vt:lpstr>Количество новых участников в конкурсе:</vt:lpstr>
      <vt:lpstr>Ресурсы проекта:</vt:lpstr>
      <vt:lpstr>Презентация PowerPoint</vt:lpstr>
      <vt:lpstr>Презентация PowerPoint</vt:lpstr>
      <vt:lpstr>Презентация PowerPoint</vt:lpstr>
      <vt:lpstr>Результаты проекта </vt:lpstr>
      <vt:lpstr>Результаты проекта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/>
  <cp:lastModifiedBy/>
  <cp:revision>1499</cp:revision>
  <dcterms:created xsi:type="dcterms:W3CDTF">2004-10-15T05:07:13Z</dcterms:created>
  <dcterms:modified xsi:type="dcterms:W3CDTF">2018-07-06T05:49:40Z</dcterms:modified>
</cp:coreProperties>
</file>